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4250" r:id="rId1"/>
  </p:sldMasterIdLst>
  <p:notesMasterIdLst>
    <p:notesMasterId r:id="rId4"/>
  </p:notesMasterIdLst>
  <p:sldIdLst>
    <p:sldId id="261" r:id="rId2"/>
    <p:sldId id="262" r:id="rId3"/>
  </p:sldIdLst>
  <p:sldSz cx="14400213" cy="10080625"/>
  <p:notesSz cx="9144000" cy="6858000"/>
  <p:defaultTextStyle>
    <a:defPPr>
      <a:defRPr lang="en-US"/>
    </a:defPPr>
    <a:lvl1pPr marL="0" algn="l" defTabSz="990421" rtl="0" eaLnBrk="1" latinLnBrk="0" hangingPunct="1">
      <a:defRPr sz="1948" kern="1200">
        <a:solidFill>
          <a:schemeClr val="tx1"/>
        </a:solidFill>
        <a:latin typeface="+mn-lt"/>
        <a:ea typeface="+mn-ea"/>
        <a:cs typeface="+mn-cs"/>
      </a:defRPr>
    </a:lvl1pPr>
    <a:lvl2pPr marL="495210" algn="l" defTabSz="990421" rtl="0" eaLnBrk="1" latinLnBrk="0" hangingPunct="1">
      <a:defRPr sz="1948" kern="1200">
        <a:solidFill>
          <a:schemeClr val="tx1"/>
        </a:solidFill>
        <a:latin typeface="+mn-lt"/>
        <a:ea typeface="+mn-ea"/>
        <a:cs typeface="+mn-cs"/>
      </a:defRPr>
    </a:lvl2pPr>
    <a:lvl3pPr marL="990421" algn="l" defTabSz="990421" rtl="0" eaLnBrk="1" latinLnBrk="0" hangingPunct="1">
      <a:defRPr sz="1948" kern="1200">
        <a:solidFill>
          <a:schemeClr val="tx1"/>
        </a:solidFill>
        <a:latin typeface="+mn-lt"/>
        <a:ea typeface="+mn-ea"/>
        <a:cs typeface="+mn-cs"/>
      </a:defRPr>
    </a:lvl3pPr>
    <a:lvl4pPr marL="1485632" algn="l" defTabSz="990421" rtl="0" eaLnBrk="1" latinLnBrk="0" hangingPunct="1">
      <a:defRPr sz="1948" kern="1200">
        <a:solidFill>
          <a:schemeClr val="tx1"/>
        </a:solidFill>
        <a:latin typeface="+mn-lt"/>
        <a:ea typeface="+mn-ea"/>
        <a:cs typeface="+mn-cs"/>
      </a:defRPr>
    </a:lvl4pPr>
    <a:lvl5pPr marL="1980840" algn="l" defTabSz="990421" rtl="0" eaLnBrk="1" latinLnBrk="0" hangingPunct="1">
      <a:defRPr sz="1948" kern="1200">
        <a:solidFill>
          <a:schemeClr val="tx1"/>
        </a:solidFill>
        <a:latin typeface="+mn-lt"/>
        <a:ea typeface="+mn-ea"/>
        <a:cs typeface="+mn-cs"/>
      </a:defRPr>
    </a:lvl5pPr>
    <a:lvl6pPr marL="2476050" algn="l" defTabSz="990421" rtl="0" eaLnBrk="1" latinLnBrk="0" hangingPunct="1">
      <a:defRPr sz="1948" kern="1200">
        <a:solidFill>
          <a:schemeClr val="tx1"/>
        </a:solidFill>
        <a:latin typeface="+mn-lt"/>
        <a:ea typeface="+mn-ea"/>
        <a:cs typeface="+mn-cs"/>
      </a:defRPr>
    </a:lvl6pPr>
    <a:lvl7pPr marL="2971262" algn="l" defTabSz="990421" rtl="0" eaLnBrk="1" latinLnBrk="0" hangingPunct="1">
      <a:defRPr sz="1948" kern="1200">
        <a:solidFill>
          <a:schemeClr val="tx1"/>
        </a:solidFill>
        <a:latin typeface="+mn-lt"/>
        <a:ea typeface="+mn-ea"/>
        <a:cs typeface="+mn-cs"/>
      </a:defRPr>
    </a:lvl7pPr>
    <a:lvl8pPr marL="3466472" algn="l" defTabSz="990421" rtl="0" eaLnBrk="1" latinLnBrk="0" hangingPunct="1">
      <a:defRPr sz="1948" kern="1200">
        <a:solidFill>
          <a:schemeClr val="tx1"/>
        </a:solidFill>
        <a:latin typeface="+mn-lt"/>
        <a:ea typeface="+mn-ea"/>
        <a:cs typeface="+mn-cs"/>
      </a:defRPr>
    </a:lvl8pPr>
    <a:lvl9pPr marL="3961681" algn="l" defTabSz="990421" rtl="0" eaLnBrk="1" latinLnBrk="0" hangingPunct="1">
      <a:defRPr sz="19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0000FF"/>
    <a:srgbClr val="FF0066"/>
    <a:srgbClr val="CCFFFF"/>
    <a:srgbClr val="E7F9FF"/>
    <a:srgbClr val="015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44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DAE2D-D0E6-4AF7-804E-C02F93F529B3}" type="datetimeFigureOut">
              <a:rPr lang="en-IN" smtClean="0"/>
              <a:t>04-01-2024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9413" y="857250"/>
            <a:ext cx="33051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CC806-D96F-4823-B2D5-2E6D051B9F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7176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400213" cy="10080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6712" y="2663272"/>
            <a:ext cx="8360543" cy="2227693"/>
          </a:xfrm>
        </p:spPr>
        <p:txBody>
          <a:bodyPr anchor="b">
            <a:noAutofit/>
          </a:bodyPr>
          <a:lstStyle>
            <a:lvl1pPr algn="ctr">
              <a:defRPr sz="7056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6712" y="5289208"/>
            <a:ext cx="8360543" cy="2025019"/>
          </a:xfrm>
        </p:spPr>
        <p:txBody>
          <a:bodyPr anchor="t">
            <a:normAutofit/>
          </a:bodyPr>
          <a:lstStyle>
            <a:lvl1pPr marL="0" indent="0" algn="ctr">
              <a:buNone/>
              <a:defRPr sz="2940">
                <a:solidFill>
                  <a:schemeClr val="tx1"/>
                </a:solidFill>
              </a:defRPr>
            </a:lvl1pPr>
            <a:lvl2pPr marL="672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44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16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88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60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32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04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76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551979" y="7429797"/>
            <a:ext cx="1060293" cy="410692"/>
          </a:xfrm>
        </p:spPr>
        <p:txBody>
          <a:bodyPr/>
          <a:lstStyle/>
          <a:p>
            <a:fld id="{448A7400-2A87-452B-BCC6-F5355FBD0D39}" type="datetimeFigureOut">
              <a:rPr lang="en-IN" smtClean="0"/>
              <a:t>04-01-2024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6712" y="7429797"/>
            <a:ext cx="6401449" cy="410692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36092" y="7429797"/>
            <a:ext cx="651164" cy="410692"/>
          </a:xfrm>
        </p:spPr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3180875" y="5102532"/>
            <a:ext cx="805221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136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3360" y="7078214"/>
            <a:ext cx="10706826" cy="833052"/>
          </a:xfrm>
        </p:spPr>
        <p:txBody>
          <a:bodyPr anchor="b">
            <a:normAutofit/>
          </a:bodyPr>
          <a:lstStyle>
            <a:lvl1pPr algn="ctr">
              <a:defRPr sz="3528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16182" y="1518317"/>
            <a:ext cx="11167853" cy="4940754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352"/>
            </a:lvl1pPr>
            <a:lvl2pPr marL="672038" indent="0">
              <a:buNone/>
              <a:defRPr sz="2352"/>
            </a:lvl2pPr>
            <a:lvl3pPr marL="1344077" indent="0">
              <a:buNone/>
              <a:defRPr sz="2352"/>
            </a:lvl3pPr>
            <a:lvl4pPr marL="2016115" indent="0">
              <a:buNone/>
              <a:defRPr sz="2352"/>
            </a:lvl4pPr>
            <a:lvl5pPr marL="2688153" indent="0">
              <a:buNone/>
              <a:defRPr sz="2352"/>
            </a:lvl5pPr>
            <a:lvl6pPr marL="3360191" indent="0">
              <a:buNone/>
              <a:defRPr sz="2352"/>
            </a:lvl6pPr>
            <a:lvl7pPr marL="4032230" indent="0">
              <a:buNone/>
              <a:defRPr sz="2352"/>
            </a:lvl7pPr>
            <a:lvl8pPr marL="4704268" indent="0">
              <a:buNone/>
              <a:defRPr sz="2352"/>
            </a:lvl8pPr>
            <a:lvl9pPr marL="5376306" indent="0">
              <a:buNone/>
              <a:defRPr sz="2352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53360" y="7911267"/>
            <a:ext cx="10706826" cy="725711"/>
          </a:xfrm>
        </p:spPr>
        <p:txBody>
          <a:bodyPr anchor="t">
            <a:normAutofit/>
          </a:bodyPr>
          <a:lstStyle>
            <a:lvl1pPr marL="0" indent="0" algn="ctr">
              <a:buNone/>
              <a:defRPr sz="2352"/>
            </a:lvl1pPr>
            <a:lvl2pPr marL="672038" indent="0">
              <a:buNone/>
              <a:defRPr sz="1764"/>
            </a:lvl2pPr>
            <a:lvl3pPr marL="1344077" indent="0">
              <a:buNone/>
              <a:defRPr sz="1470"/>
            </a:lvl3pPr>
            <a:lvl4pPr marL="2016115" indent="0">
              <a:buNone/>
              <a:defRPr sz="1323"/>
            </a:lvl4pPr>
            <a:lvl5pPr marL="2688153" indent="0">
              <a:buNone/>
              <a:defRPr sz="1323"/>
            </a:lvl5pPr>
            <a:lvl6pPr marL="3360191" indent="0">
              <a:buNone/>
              <a:defRPr sz="1323"/>
            </a:lvl6pPr>
            <a:lvl7pPr marL="4032230" indent="0">
              <a:buNone/>
              <a:defRPr sz="1323"/>
            </a:lvl7pPr>
            <a:lvl8pPr marL="4704268" indent="0">
              <a:buNone/>
              <a:defRPr sz="1323"/>
            </a:lvl8pPr>
            <a:lvl9pPr marL="5376306" indent="0">
              <a:buNone/>
              <a:defRPr sz="132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7400-2A87-452B-BCC6-F5355FBD0D39}" type="datetimeFigureOut">
              <a:rPr lang="en-IN" smtClean="0"/>
              <a:t>04-01-2024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6386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3360" y="1333020"/>
            <a:ext cx="10706826" cy="4553567"/>
          </a:xfrm>
        </p:spPr>
        <p:txBody>
          <a:bodyPr anchor="ctr">
            <a:normAutofit/>
          </a:bodyPr>
          <a:lstStyle>
            <a:lvl1pPr algn="ctr">
              <a:defRPr sz="4704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3358" y="6284833"/>
            <a:ext cx="10706829" cy="23521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940">
                <a:solidFill>
                  <a:schemeClr val="tx1"/>
                </a:solidFill>
              </a:defRPr>
            </a:lvl1pPr>
            <a:lvl2pPr marL="672038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2pPr>
            <a:lvl3pPr marL="1344077" indent="0">
              <a:buNone/>
              <a:defRPr sz="2352">
                <a:solidFill>
                  <a:schemeClr val="tx1">
                    <a:tint val="75000"/>
                  </a:schemeClr>
                </a:solidFill>
              </a:defRPr>
            </a:lvl3pPr>
            <a:lvl4pPr marL="2016115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4pPr>
            <a:lvl5pPr marL="2688153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5pPr>
            <a:lvl6pPr marL="3360191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6pPr>
            <a:lvl7pPr marL="4032230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7pPr>
            <a:lvl8pPr marL="4704268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8pPr>
            <a:lvl9pPr marL="5376306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7400-2A87-452B-BCC6-F5355FBD0D39}" type="datetimeFigureOut">
              <a:rPr lang="en-IN" smtClean="0"/>
              <a:t>04-01-2024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3361" y="6085709"/>
            <a:ext cx="1040397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510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1343" y="1443643"/>
            <a:ext cx="10079283" cy="3484662"/>
          </a:xfrm>
        </p:spPr>
        <p:txBody>
          <a:bodyPr anchor="ctr">
            <a:normAutofit/>
          </a:bodyPr>
          <a:lstStyle>
            <a:lvl1pPr algn="ctr">
              <a:defRPr sz="4704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20037" y="4928305"/>
            <a:ext cx="9280134" cy="958281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646"/>
            </a:lvl1pPr>
            <a:lvl2pPr marL="672038" indent="0">
              <a:buFontTx/>
              <a:buNone/>
              <a:defRPr/>
            </a:lvl2pPr>
            <a:lvl3pPr marL="1344077" indent="0">
              <a:buFontTx/>
              <a:buNone/>
              <a:defRPr/>
            </a:lvl3pPr>
            <a:lvl4pPr marL="2016115" indent="0">
              <a:buFontTx/>
              <a:buNone/>
              <a:defRPr/>
            </a:lvl4pPr>
            <a:lvl5pPr marL="2688153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3355" y="6384396"/>
            <a:ext cx="10706832" cy="22525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940">
                <a:solidFill>
                  <a:schemeClr val="tx1"/>
                </a:solidFill>
              </a:defRPr>
            </a:lvl1pPr>
            <a:lvl2pPr marL="672038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2pPr>
            <a:lvl3pPr marL="1344077" indent="0">
              <a:buNone/>
              <a:defRPr sz="2352">
                <a:solidFill>
                  <a:schemeClr val="tx1">
                    <a:tint val="75000"/>
                  </a:schemeClr>
                </a:solidFill>
              </a:defRPr>
            </a:lvl3pPr>
            <a:lvl4pPr marL="2016115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4pPr>
            <a:lvl5pPr marL="2688153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5pPr>
            <a:lvl6pPr marL="3360191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6pPr>
            <a:lvl7pPr marL="4032230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7pPr>
            <a:lvl8pPr marL="4704268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8pPr>
            <a:lvl9pPr marL="5376306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7400-2A87-452B-BCC6-F5355FBD0D39}" type="datetimeFigureOut">
              <a:rPr lang="en-IN" smtClean="0"/>
              <a:t>04-01-2024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1338554" y="1330798"/>
            <a:ext cx="720198" cy="859567"/>
          </a:xfrm>
          <a:prstGeom prst="rect">
            <a:avLst/>
          </a:prstGeom>
        </p:spPr>
        <p:txBody>
          <a:bodyPr vert="horz" lIns="134408" tIns="67204" rIns="134408" bIns="67204" rtlCol="0" anchor="ctr">
            <a:noAutofit/>
          </a:bodyPr>
          <a:lstStyle/>
          <a:p>
            <a:pPr lvl="0"/>
            <a:r>
              <a:rPr lang="en-US" sz="10583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021443" y="4156707"/>
            <a:ext cx="720198" cy="859567"/>
          </a:xfrm>
          <a:prstGeom prst="rect">
            <a:avLst/>
          </a:prstGeom>
        </p:spPr>
        <p:txBody>
          <a:bodyPr vert="horz" lIns="134408" tIns="67204" rIns="134408" bIns="67204" rtlCol="0" anchor="ctr">
            <a:noAutofit/>
          </a:bodyPr>
          <a:lstStyle/>
          <a:p>
            <a:pPr lvl="0" algn="r"/>
            <a:r>
              <a:rPr lang="en-US" sz="10583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013362" y="6085709"/>
            <a:ext cx="103868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496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3364" y="4863308"/>
            <a:ext cx="10706817" cy="2159000"/>
          </a:xfrm>
        </p:spPr>
        <p:txBody>
          <a:bodyPr anchor="b">
            <a:normAutofit/>
          </a:bodyPr>
          <a:lstStyle>
            <a:lvl1pPr algn="l">
              <a:defRPr sz="4704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3363" y="7022308"/>
            <a:ext cx="10706820" cy="1264708"/>
          </a:xfrm>
        </p:spPr>
        <p:txBody>
          <a:bodyPr anchor="t">
            <a:normAutofit/>
          </a:bodyPr>
          <a:lstStyle>
            <a:lvl1pPr marL="0" indent="0" algn="l">
              <a:buNone/>
              <a:defRPr sz="2646">
                <a:solidFill>
                  <a:schemeClr val="tx1"/>
                </a:solidFill>
              </a:defRPr>
            </a:lvl1pPr>
            <a:lvl2pPr marL="672038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2pPr>
            <a:lvl3pPr marL="1344077" indent="0">
              <a:buNone/>
              <a:defRPr sz="2352">
                <a:solidFill>
                  <a:schemeClr val="tx1">
                    <a:tint val="75000"/>
                  </a:schemeClr>
                </a:solidFill>
              </a:defRPr>
            </a:lvl3pPr>
            <a:lvl4pPr marL="2016115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4pPr>
            <a:lvl5pPr marL="2688153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5pPr>
            <a:lvl6pPr marL="3360191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6pPr>
            <a:lvl7pPr marL="4032230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7pPr>
            <a:lvl8pPr marL="4704268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8pPr>
            <a:lvl9pPr marL="5376306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7400-2A87-452B-BCC6-F5355FBD0D39}" type="datetimeFigureOut">
              <a:rPr lang="en-IN" smtClean="0"/>
              <a:t>04-01-2024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6750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9586" y="1443643"/>
            <a:ext cx="9961042" cy="3297984"/>
          </a:xfrm>
        </p:spPr>
        <p:txBody>
          <a:bodyPr anchor="ctr">
            <a:normAutofit/>
          </a:bodyPr>
          <a:lstStyle>
            <a:lvl1pPr algn="ctr">
              <a:defRPr sz="4704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853363" y="5349452"/>
            <a:ext cx="10706820" cy="1303761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940">
                <a:solidFill>
                  <a:schemeClr val="tx1"/>
                </a:solidFill>
              </a:defRPr>
            </a:lvl1pPr>
            <a:lvl2pPr marL="672038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2pPr>
            <a:lvl3pPr marL="1344077" indent="0">
              <a:buNone/>
              <a:defRPr sz="2352">
                <a:solidFill>
                  <a:schemeClr val="tx1">
                    <a:tint val="75000"/>
                  </a:schemeClr>
                </a:solidFill>
              </a:defRPr>
            </a:lvl3pPr>
            <a:lvl4pPr marL="2016115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4pPr>
            <a:lvl5pPr marL="2688153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5pPr>
            <a:lvl6pPr marL="3360191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6pPr>
            <a:lvl7pPr marL="4032230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7pPr>
            <a:lvl8pPr marL="4704268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8pPr>
            <a:lvl9pPr marL="5376306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3358" y="6658191"/>
            <a:ext cx="10706829" cy="1978789"/>
          </a:xfrm>
        </p:spPr>
        <p:txBody>
          <a:bodyPr anchor="t">
            <a:normAutofit/>
          </a:bodyPr>
          <a:lstStyle>
            <a:lvl1pPr marL="0" indent="0" algn="l">
              <a:buNone/>
              <a:defRPr sz="2352">
                <a:solidFill>
                  <a:schemeClr val="tx1"/>
                </a:solidFill>
              </a:defRPr>
            </a:lvl1pPr>
            <a:lvl2pPr marL="672038" indent="0">
              <a:buNone/>
              <a:defRPr sz="2352">
                <a:solidFill>
                  <a:schemeClr val="tx1">
                    <a:tint val="75000"/>
                  </a:schemeClr>
                </a:solidFill>
              </a:defRPr>
            </a:lvl2pPr>
            <a:lvl3pPr marL="1344077" indent="0">
              <a:buNone/>
              <a:defRPr sz="2352">
                <a:solidFill>
                  <a:schemeClr val="tx1">
                    <a:tint val="75000"/>
                  </a:schemeClr>
                </a:solidFill>
              </a:defRPr>
            </a:lvl3pPr>
            <a:lvl4pPr marL="2016115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4pPr>
            <a:lvl5pPr marL="2688153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5pPr>
            <a:lvl6pPr marL="3360191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6pPr>
            <a:lvl7pPr marL="4032230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7pPr>
            <a:lvl8pPr marL="4704268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8pPr>
            <a:lvl9pPr marL="5376306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7400-2A87-452B-BCC6-F5355FBD0D39}" type="datetimeFigureOut">
              <a:rPr lang="en-IN" smtClean="0"/>
              <a:t>04-01-2024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1382793" y="1318352"/>
            <a:ext cx="720198" cy="859567"/>
          </a:xfrm>
          <a:prstGeom prst="rect">
            <a:avLst/>
          </a:prstGeom>
        </p:spPr>
        <p:txBody>
          <a:bodyPr vert="horz" lIns="134408" tIns="67204" rIns="134408" bIns="67204" rtlCol="0" anchor="ctr">
            <a:noAutofit/>
          </a:bodyPr>
          <a:lstStyle/>
          <a:p>
            <a:pPr lvl="0"/>
            <a:r>
              <a:rPr lang="en-US" sz="11759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047102" y="3833118"/>
            <a:ext cx="720198" cy="859567"/>
          </a:xfrm>
          <a:prstGeom prst="rect">
            <a:avLst/>
          </a:prstGeom>
        </p:spPr>
        <p:txBody>
          <a:bodyPr vert="horz" lIns="134408" tIns="67204" rIns="134408" bIns="67204" rtlCol="0" anchor="ctr">
            <a:noAutofit/>
          </a:bodyPr>
          <a:lstStyle/>
          <a:p>
            <a:pPr lvl="0" algn="r"/>
            <a:r>
              <a:rPr lang="en-US" sz="11759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2013362" y="5040313"/>
            <a:ext cx="103868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369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3358" y="1443642"/>
            <a:ext cx="10706826" cy="3372654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704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853363" y="5241925"/>
            <a:ext cx="10706820" cy="1330643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940">
                <a:solidFill>
                  <a:schemeClr val="tx1"/>
                </a:solidFill>
              </a:defRPr>
            </a:lvl1pPr>
            <a:lvl2pPr marL="672038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2pPr>
            <a:lvl3pPr marL="1344077" indent="0">
              <a:buNone/>
              <a:defRPr sz="2352">
                <a:solidFill>
                  <a:schemeClr val="tx1">
                    <a:tint val="75000"/>
                  </a:schemeClr>
                </a:solidFill>
              </a:defRPr>
            </a:lvl3pPr>
            <a:lvl4pPr marL="2016115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4pPr>
            <a:lvl5pPr marL="2688153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5pPr>
            <a:lvl6pPr marL="3360191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6pPr>
            <a:lvl7pPr marL="4032230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7pPr>
            <a:lvl8pPr marL="4704268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8pPr>
            <a:lvl9pPr marL="5376306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3360" y="6571075"/>
            <a:ext cx="10706826" cy="2065906"/>
          </a:xfrm>
        </p:spPr>
        <p:txBody>
          <a:bodyPr anchor="t">
            <a:normAutofit/>
          </a:bodyPr>
          <a:lstStyle>
            <a:lvl1pPr marL="0" indent="0" algn="l">
              <a:buNone/>
              <a:defRPr sz="2352">
                <a:solidFill>
                  <a:schemeClr val="tx1"/>
                </a:solidFill>
              </a:defRPr>
            </a:lvl1pPr>
            <a:lvl2pPr marL="672038" indent="0">
              <a:buNone/>
              <a:defRPr sz="2352">
                <a:solidFill>
                  <a:schemeClr val="tx1">
                    <a:tint val="75000"/>
                  </a:schemeClr>
                </a:solidFill>
              </a:defRPr>
            </a:lvl2pPr>
            <a:lvl3pPr marL="1344077" indent="0">
              <a:buNone/>
              <a:defRPr sz="2352">
                <a:solidFill>
                  <a:schemeClr val="tx1">
                    <a:tint val="75000"/>
                  </a:schemeClr>
                </a:solidFill>
              </a:defRPr>
            </a:lvl3pPr>
            <a:lvl4pPr marL="2016115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4pPr>
            <a:lvl5pPr marL="2688153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5pPr>
            <a:lvl6pPr marL="3360191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6pPr>
            <a:lvl7pPr marL="4032230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7pPr>
            <a:lvl8pPr marL="4704268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8pPr>
            <a:lvl9pPr marL="5376306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7400-2A87-452B-BCC6-F5355FBD0D39}" type="datetimeFigureOut">
              <a:rPr lang="en-IN" smtClean="0"/>
              <a:t>04-01-2024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3368" y="5040313"/>
            <a:ext cx="10403966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240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53358" y="3660269"/>
            <a:ext cx="10706829" cy="497671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7400-2A87-452B-BCC6-F5355FBD0D39}" type="datetimeFigureOut">
              <a:rPr lang="en-IN" smtClean="0"/>
              <a:t>04-01-2024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2013362" y="3461147"/>
            <a:ext cx="1040397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638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10647" y="1333020"/>
            <a:ext cx="2549534" cy="7303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53362" y="1333020"/>
            <a:ext cx="7741074" cy="730396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7400-2A87-452B-BCC6-F5355FBD0D39}" type="datetimeFigureOut">
              <a:rPr lang="en-IN" smtClean="0"/>
              <a:t>04-01-2024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9835597" y="1333020"/>
            <a:ext cx="0" cy="730396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648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013363" y="3461147"/>
            <a:ext cx="1038682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7400-2A87-452B-BCC6-F5355FBD0D39}" type="datetimeFigureOut">
              <a:rPr lang="en-IN" smtClean="0"/>
              <a:t>04-01-2024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2437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361" y="2412725"/>
            <a:ext cx="10386821" cy="2678927"/>
          </a:xfrm>
        </p:spPr>
        <p:txBody>
          <a:bodyPr anchor="b">
            <a:normAutofit/>
          </a:bodyPr>
          <a:lstStyle>
            <a:lvl1pPr algn="ctr">
              <a:defRPr sz="588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3361" y="5489898"/>
            <a:ext cx="10386821" cy="1602221"/>
          </a:xfrm>
        </p:spPr>
        <p:txBody>
          <a:bodyPr anchor="t">
            <a:normAutofit/>
          </a:bodyPr>
          <a:lstStyle>
            <a:lvl1pPr marL="0" indent="0" algn="ctr">
              <a:buNone/>
              <a:defRPr sz="3528">
                <a:solidFill>
                  <a:schemeClr val="tx1"/>
                </a:solidFill>
              </a:defRPr>
            </a:lvl1pPr>
            <a:lvl2pPr marL="672038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2pPr>
            <a:lvl3pPr marL="1344077" indent="0">
              <a:buNone/>
              <a:defRPr sz="2352">
                <a:solidFill>
                  <a:schemeClr val="tx1">
                    <a:tint val="75000"/>
                  </a:schemeClr>
                </a:solidFill>
              </a:defRPr>
            </a:lvl3pPr>
            <a:lvl4pPr marL="2016115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4pPr>
            <a:lvl5pPr marL="2688153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5pPr>
            <a:lvl6pPr marL="3360191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6pPr>
            <a:lvl7pPr marL="4032230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7pPr>
            <a:lvl8pPr marL="4704268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8pPr>
            <a:lvl9pPr marL="5376306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7400-2A87-452B-BCC6-F5355FBD0D39}" type="datetimeFigureOut">
              <a:rPr lang="en-IN" smtClean="0"/>
              <a:t>04-01-2024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  <p:cxnSp>
        <p:nvCxnSpPr>
          <p:cNvPr id="31" name="Straight Connector 30"/>
          <p:cNvCxnSpPr/>
          <p:nvPr/>
        </p:nvCxnSpPr>
        <p:spPr>
          <a:xfrm>
            <a:off x="2013363" y="5290773"/>
            <a:ext cx="1038682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208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013361" y="3463484"/>
            <a:ext cx="103868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57627" y="3655907"/>
            <a:ext cx="5256078" cy="506719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308" y="3655907"/>
            <a:ext cx="5256078" cy="506719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7400-2A87-452B-BCC6-F5355FBD0D39}" type="datetimeFigureOut">
              <a:rPr lang="en-IN" smtClean="0"/>
              <a:t>04-01-2024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2737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3363" y="3907797"/>
            <a:ext cx="5256078" cy="847052"/>
          </a:xfrm>
        </p:spPr>
        <p:txBody>
          <a:bodyPr anchor="b">
            <a:noAutofit/>
          </a:bodyPr>
          <a:lstStyle>
            <a:lvl1pPr marL="0" indent="0">
              <a:buNone/>
              <a:defRPr sz="3528" b="0">
                <a:solidFill>
                  <a:schemeClr val="accent1"/>
                </a:solidFill>
              </a:defRPr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3363" y="4767295"/>
            <a:ext cx="5256078" cy="397848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10080" y="3907797"/>
            <a:ext cx="5256078" cy="847052"/>
          </a:xfrm>
        </p:spPr>
        <p:txBody>
          <a:bodyPr anchor="b">
            <a:noAutofit/>
          </a:bodyPr>
          <a:lstStyle>
            <a:lvl1pPr marL="0" indent="0">
              <a:buNone/>
              <a:defRPr sz="3528" b="0">
                <a:solidFill>
                  <a:schemeClr val="accent1"/>
                </a:solidFill>
              </a:defRPr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310080" y="4767295"/>
            <a:ext cx="5256078" cy="397848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7400-2A87-452B-BCC6-F5355FBD0D39}" type="datetimeFigureOut">
              <a:rPr lang="en-IN" smtClean="0"/>
              <a:t>04-01-2024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  <p:cxnSp>
        <p:nvCxnSpPr>
          <p:cNvPr id="41" name="Straight Connector 40"/>
          <p:cNvCxnSpPr/>
          <p:nvPr/>
        </p:nvCxnSpPr>
        <p:spPr>
          <a:xfrm>
            <a:off x="2013362" y="3461147"/>
            <a:ext cx="103868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88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3359" y="1345461"/>
            <a:ext cx="10706828" cy="19165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7400-2A87-452B-BCC6-F5355FBD0D39}" type="datetimeFigureOut">
              <a:rPr lang="en-IN" smtClean="0"/>
              <a:t>04-01-2024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2013362" y="3461147"/>
            <a:ext cx="103868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019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7400-2A87-452B-BCC6-F5355FBD0D39}" type="datetimeFigureOut">
              <a:rPr lang="en-IN" smtClean="0"/>
              <a:t>04-01-2024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1286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3358" y="2041016"/>
            <a:ext cx="3995017" cy="2016125"/>
          </a:xfrm>
        </p:spPr>
        <p:txBody>
          <a:bodyPr anchor="b">
            <a:normAutofit/>
          </a:bodyPr>
          <a:lstStyle>
            <a:lvl1pPr algn="ctr">
              <a:defRPr sz="3528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8383" y="1443644"/>
            <a:ext cx="6071805" cy="719333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53358" y="4455385"/>
            <a:ext cx="3995017" cy="3584228"/>
          </a:xfrm>
        </p:spPr>
        <p:txBody>
          <a:bodyPr anchor="t">
            <a:normAutofit/>
          </a:bodyPr>
          <a:lstStyle>
            <a:lvl1pPr marL="0" indent="0" algn="ctr">
              <a:buNone/>
              <a:defRPr sz="2352"/>
            </a:lvl1pPr>
            <a:lvl2pPr marL="672038" indent="0">
              <a:buNone/>
              <a:defRPr sz="1764"/>
            </a:lvl2pPr>
            <a:lvl3pPr marL="1344077" indent="0">
              <a:buNone/>
              <a:defRPr sz="1470"/>
            </a:lvl3pPr>
            <a:lvl4pPr marL="2016115" indent="0">
              <a:buNone/>
              <a:defRPr sz="1323"/>
            </a:lvl4pPr>
            <a:lvl5pPr marL="2688153" indent="0">
              <a:buNone/>
              <a:defRPr sz="1323"/>
            </a:lvl5pPr>
            <a:lvl6pPr marL="3360191" indent="0">
              <a:buNone/>
              <a:defRPr sz="1323"/>
            </a:lvl6pPr>
            <a:lvl7pPr marL="4032230" indent="0">
              <a:buNone/>
              <a:defRPr sz="1323"/>
            </a:lvl7pPr>
            <a:lvl8pPr marL="4704268" indent="0">
              <a:buNone/>
              <a:defRPr sz="1323"/>
            </a:lvl8pPr>
            <a:lvl9pPr marL="5376306" indent="0">
              <a:buNone/>
              <a:defRPr sz="132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7400-2A87-452B-BCC6-F5355FBD0D39}" type="datetimeFigureOut">
              <a:rPr lang="en-IN" smtClean="0"/>
              <a:t>04-01-2024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3362" y="4281154"/>
            <a:ext cx="3675006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654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3358" y="2769059"/>
            <a:ext cx="5720088" cy="2016125"/>
          </a:xfrm>
        </p:spPr>
        <p:txBody>
          <a:bodyPr anchor="b">
            <a:normAutofit/>
          </a:bodyPr>
          <a:lstStyle>
            <a:lvl1pPr algn="ctr">
              <a:defRPr sz="3528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217793" y="1518316"/>
            <a:ext cx="4613396" cy="704399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352"/>
            </a:lvl1pPr>
            <a:lvl2pPr marL="672038" indent="0">
              <a:buNone/>
              <a:defRPr sz="2352"/>
            </a:lvl2pPr>
            <a:lvl3pPr marL="1344077" indent="0">
              <a:buNone/>
              <a:defRPr sz="2352"/>
            </a:lvl3pPr>
            <a:lvl4pPr marL="2016115" indent="0">
              <a:buNone/>
              <a:defRPr sz="2352"/>
            </a:lvl4pPr>
            <a:lvl5pPr marL="2688153" indent="0">
              <a:buNone/>
              <a:defRPr sz="2352"/>
            </a:lvl5pPr>
            <a:lvl6pPr marL="3360191" indent="0">
              <a:buNone/>
              <a:defRPr sz="2352"/>
            </a:lvl6pPr>
            <a:lvl7pPr marL="4032230" indent="0">
              <a:buNone/>
              <a:defRPr sz="2352"/>
            </a:lvl7pPr>
            <a:lvl8pPr marL="4704268" indent="0">
              <a:buNone/>
              <a:defRPr sz="2352"/>
            </a:lvl8pPr>
            <a:lvl9pPr marL="5376306" indent="0">
              <a:buNone/>
              <a:defRPr sz="2352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53359" y="4785183"/>
            <a:ext cx="5720086" cy="2688167"/>
          </a:xfrm>
        </p:spPr>
        <p:txBody>
          <a:bodyPr anchor="t">
            <a:normAutofit/>
          </a:bodyPr>
          <a:lstStyle>
            <a:lvl1pPr marL="0" indent="0" algn="ctr">
              <a:buNone/>
              <a:defRPr sz="2352"/>
            </a:lvl1pPr>
            <a:lvl2pPr marL="672038" indent="0">
              <a:buNone/>
              <a:defRPr sz="1764"/>
            </a:lvl2pPr>
            <a:lvl3pPr marL="1344077" indent="0">
              <a:buNone/>
              <a:defRPr sz="1470"/>
            </a:lvl3pPr>
            <a:lvl4pPr marL="2016115" indent="0">
              <a:buNone/>
              <a:defRPr sz="1323"/>
            </a:lvl4pPr>
            <a:lvl5pPr marL="2688153" indent="0">
              <a:buNone/>
              <a:defRPr sz="1323"/>
            </a:lvl5pPr>
            <a:lvl6pPr marL="3360191" indent="0">
              <a:buNone/>
              <a:defRPr sz="1323"/>
            </a:lvl6pPr>
            <a:lvl7pPr marL="4032230" indent="0">
              <a:buNone/>
              <a:defRPr sz="1323"/>
            </a:lvl7pPr>
            <a:lvl8pPr marL="4704268" indent="0">
              <a:buNone/>
              <a:defRPr sz="1323"/>
            </a:lvl8pPr>
            <a:lvl9pPr marL="5376306" indent="0">
              <a:buNone/>
              <a:defRPr sz="132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7400-2A87-452B-BCC6-F5355FBD0D39}" type="datetimeFigureOut">
              <a:rPr lang="en-IN" smtClean="0"/>
              <a:t>04-01-2024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0153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PencilGrayscale pencilSize="94"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12000" contrast="34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400213" cy="100806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53360" y="1345461"/>
            <a:ext cx="10706826" cy="191656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3358" y="3660268"/>
            <a:ext cx="10706829" cy="50638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10653" y="8761432"/>
            <a:ext cx="1808346" cy="410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7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48A7400-2A87-452B-BCC6-F5355FBD0D39}" type="datetimeFigureOut">
              <a:rPr lang="en-IN" smtClean="0"/>
              <a:t>04-01-2024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53359" y="8761432"/>
            <a:ext cx="8038965" cy="410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7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37328" y="8761432"/>
            <a:ext cx="622860" cy="410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7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429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1" r:id="rId1"/>
    <p:sldLayoutId id="2147484252" r:id="rId2"/>
    <p:sldLayoutId id="2147484253" r:id="rId3"/>
    <p:sldLayoutId id="2147484254" r:id="rId4"/>
    <p:sldLayoutId id="2147484255" r:id="rId5"/>
    <p:sldLayoutId id="2147484256" r:id="rId6"/>
    <p:sldLayoutId id="2147484257" r:id="rId7"/>
    <p:sldLayoutId id="2147484258" r:id="rId8"/>
    <p:sldLayoutId id="2147484259" r:id="rId9"/>
    <p:sldLayoutId id="2147484260" r:id="rId10"/>
    <p:sldLayoutId id="2147484261" r:id="rId11"/>
    <p:sldLayoutId id="2147484262" r:id="rId12"/>
    <p:sldLayoutId id="2147484263" r:id="rId13"/>
    <p:sldLayoutId id="2147484264" r:id="rId14"/>
    <p:sldLayoutId id="2147484265" r:id="rId15"/>
    <p:sldLayoutId id="2147484266" r:id="rId16"/>
    <p:sldLayoutId id="2147484267" r:id="rId17"/>
  </p:sldLayoutIdLst>
  <p:txStyles>
    <p:titleStyle>
      <a:lvl1pPr algn="ctr" defTabSz="672038" rtl="0" eaLnBrk="1" latinLnBrk="0" hangingPunct="1">
        <a:spcBef>
          <a:spcPct val="0"/>
        </a:spcBef>
        <a:buNone/>
        <a:defRPr sz="588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20024" indent="-420024" algn="l" defTabSz="672038" rtl="0" eaLnBrk="1" latinLnBrk="0" hangingPunct="1">
        <a:spcBef>
          <a:spcPct val="20000"/>
        </a:spcBef>
        <a:spcAft>
          <a:spcPts val="882"/>
        </a:spcAft>
        <a:buClr>
          <a:schemeClr val="accent1"/>
        </a:buClr>
        <a:buSzPct val="115000"/>
        <a:buFont typeface="Arial"/>
        <a:buChar char="•"/>
        <a:defRPr sz="352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1092062" indent="-420024" algn="l" defTabSz="672038" rtl="0" eaLnBrk="1" latinLnBrk="0" hangingPunct="1">
        <a:spcBef>
          <a:spcPct val="20000"/>
        </a:spcBef>
        <a:spcAft>
          <a:spcPts val="882"/>
        </a:spcAft>
        <a:buClr>
          <a:schemeClr val="accent1"/>
        </a:buClr>
        <a:buSzPct val="115000"/>
        <a:buFont typeface="Arial"/>
        <a:buChar char="•"/>
        <a:defRPr sz="294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764100" indent="-420024" algn="l" defTabSz="672038" rtl="0" eaLnBrk="1" latinLnBrk="0" hangingPunct="1">
        <a:spcBef>
          <a:spcPct val="20000"/>
        </a:spcBef>
        <a:spcAft>
          <a:spcPts val="882"/>
        </a:spcAft>
        <a:buClr>
          <a:schemeClr val="accent1"/>
        </a:buClr>
        <a:buSzPct val="115000"/>
        <a:buFont typeface="Arial"/>
        <a:buChar char="•"/>
        <a:defRPr sz="2646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2268129" indent="-252014" algn="l" defTabSz="672038" rtl="0" eaLnBrk="1" latinLnBrk="0" hangingPunct="1">
        <a:spcBef>
          <a:spcPct val="20000"/>
        </a:spcBef>
        <a:spcAft>
          <a:spcPts val="882"/>
        </a:spcAft>
        <a:buClr>
          <a:schemeClr val="accent1"/>
        </a:buClr>
        <a:buSzPct val="115000"/>
        <a:buFont typeface="Arial"/>
        <a:buChar char="•"/>
        <a:defRPr sz="235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940167" indent="-252014" algn="l" defTabSz="672038" rtl="0" eaLnBrk="1" latinLnBrk="0" hangingPunct="1">
        <a:spcBef>
          <a:spcPct val="20000"/>
        </a:spcBef>
        <a:spcAft>
          <a:spcPts val="882"/>
        </a:spcAft>
        <a:buClr>
          <a:schemeClr val="accent1"/>
        </a:buClr>
        <a:buSzPct val="115000"/>
        <a:buFont typeface="Arial"/>
        <a:buChar char="•"/>
        <a:defRPr sz="205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696211" indent="-336019" algn="l" defTabSz="672038" rtl="0" eaLnBrk="1" latinLnBrk="0" hangingPunct="1">
        <a:spcBef>
          <a:spcPct val="20000"/>
        </a:spcBef>
        <a:spcAft>
          <a:spcPts val="882"/>
        </a:spcAft>
        <a:buClr>
          <a:schemeClr val="accent1"/>
        </a:buClr>
        <a:buSzPct val="115000"/>
        <a:buFont typeface="Arial"/>
        <a:buChar char="•"/>
        <a:defRPr sz="205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4368249" indent="-336019" algn="l" defTabSz="672038" rtl="0" eaLnBrk="1" latinLnBrk="0" hangingPunct="1">
        <a:spcBef>
          <a:spcPct val="20000"/>
        </a:spcBef>
        <a:spcAft>
          <a:spcPts val="882"/>
        </a:spcAft>
        <a:buClr>
          <a:schemeClr val="accent1"/>
        </a:buClr>
        <a:buSzPct val="115000"/>
        <a:buFont typeface="Arial"/>
        <a:buChar char="•"/>
        <a:defRPr sz="205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5040287" indent="-336019" algn="l" defTabSz="672038" rtl="0" eaLnBrk="1" latinLnBrk="0" hangingPunct="1">
        <a:spcBef>
          <a:spcPct val="20000"/>
        </a:spcBef>
        <a:spcAft>
          <a:spcPts val="882"/>
        </a:spcAft>
        <a:buClr>
          <a:schemeClr val="accent1"/>
        </a:buClr>
        <a:buSzPct val="115000"/>
        <a:buFont typeface="Arial"/>
        <a:buChar char="•"/>
        <a:defRPr sz="205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5712325" indent="-336019" algn="l" defTabSz="672038" rtl="0" eaLnBrk="1" latinLnBrk="0" hangingPunct="1">
        <a:spcBef>
          <a:spcPct val="20000"/>
        </a:spcBef>
        <a:spcAft>
          <a:spcPts val="882"/>
        </a:spcAft>
        <a:buClr>
          <a:schemeClr val="accent1"/>
        </a:buClr>
        <a:buSzPct val="115000"/>
        <a:buFont typeface="Arial"/>
        <a:buChar char="•"/>
        <a:defRPr sz="205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2038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72038" algn="l" defTabSz="672038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344077" algn="l" defTabSz="672038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2016115" algn="l" defTabSz="672038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4pPr>
      <a:lvl5pPr marL="2688153" algn="l" defTabSz="672038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5pPr>
      <a:lvl6pPr marL="3360191" algn="l" defTabSz="672038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032230" algn="l" defTabSz="672038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4704268" algn="l" defTabSz="672038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376306" algn="l" defTabSz="672038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81476" y="617992"/>
            <a:ext cx="8638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 </a:t>
            </a:r>
            <a:r>
              <a:rPr lang="en-IN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 /  Trainer    –   Short Biography</a:t>
            </a:r>
            <a:endParaRPr lang="en-IN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3300" y="4086756"/>
            <a:ext cx="123825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Educational Degree in Short :    </a:t>
            </a:r>
            <a:r>
              <a:rPr lang="en-150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150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  MBA (Finance) ,  MS (HR),     PhD (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FinTech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endParaRPr lang="en-IN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Paragraph in about 7 to 15 lines:   </a:t>
            </a:r>
            <a:r>
              <a:rPr lang="en-I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Paragraph -  that can be read &amp; introduce by Anchor person / moderator  --  Do Not include as  C.V.   OR    Resume style ) .</a:t>
            </a:r>
          </a:p>
          <a:p>
            <a:endParaRPr lang="en-IN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 of Interest :</a:t>
            </a:r>
          </a:p>
          <a:p>
            <a:endParaRPr lang="en-US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Achievements/ Awards:  (if any)</a:t>
            </a:r>
          </a:p>
          <a:p>
            <a:endParaRPr lang="en-US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68400" y="1144195"/>
            <a:ext cx="10096500" cy="277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553" tIns="32777" rIns="65553" bIns="3277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IN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Full NAME: </a:t>
            </a:r>
          </a:p>
          <a:p>
            <a:r>
              <a:rPr lang="en-US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Birth Date:    </a:t>
            </a:r>
            <a:r>
              <a:rPr lang="en-US" altLang="en-US" sz="1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DD/MM/YY                                                </a:t>
            </a:r>
          </a:p>
          <a:p>
            <a:r>
              <a:rPr lang="en-US" altLang="en-US" sz="1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Marital </a:t>
            </a:r>
            <a:r>
              <a:rPr lang="en-US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Status</a:t>
            </a:r>
            <a:r>
              <a:rPr lang="en-US" altLang="en-US" sz="1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:  </a:t>
            </a:r>
            <a:endParaRPr lang="en-IN" altLang="en-US" sz="16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r>
              <a:rPr lang="en-IN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Affiliation :      Designation,   Department  /  Faculty, </a:t>
            </a:r>
          </a:p>
          <a:p>
            <a:r>
              <a:rPr lang="en-IN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Institute  /  School /  University,    Country.</a:t>
            </a:r>
            <a:endParaRPr lang="en-US" altLang="en-US" sz="16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r>
              <a:rPr lang="en-US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Personal Email ID 1 :  xyz@gmail.com</a:t>
            </a:r>
          </a:p>
          <a:p>
            <a:r>
              <a:rPr lang="en-US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Email ID 2 :  abc@ymail.com</a:t>
            </a:r>
          </a:p>
          <a:p>
            <a:r>
              <a:rPr lang="en-US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Mobile Number </a:t>
            </a:r>
            <a:r>
              <a:rPr lang="en-US" alt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(with country code) </a:t>
            </a:r>
            <a:r>
              <a:rPr lang="en-US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: </a:t>
            </a:r>
          </a:p>
          <a:p>
            <a:r>
              <a:rPr lang="en-US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WhatsApp/Telegram Number </a:t>
            </a:r>
            <a:r>
              <a:rPr lang="en-US" alt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(with country code) </a:t>
            </a:r>
            <a:r>
              <a:rPr lang="en-US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: </a:t>
            </a:r>
          </a:p>
          <a:p>
            <a:r>
              <a:rPr lang="en-US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Home Address :</a:t>
            </a:r>
          </a:p>
          <a:p>
            <a:r>
              <a:rPr lang="en-US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Pin Code/</a:t>
            </a:r>
            <a:r>
              <a:rPr lang="en-US" altLang="en-US" sz="1600" b="1" dirty="0" err="1">
                <a:solidFill>
                  <a:srgbClr val="002060"/>
                </a:solidFill>
                <a:cs typeface="Arial" panose="020B0604020202020204" pitchFamily="34" charset="0"/>
              </a:rPr>
              <a:t>ZipCode</a:t>
            </a:r>
            <a:r>
              <a:rPr lang="en-US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64900" y="1320357"/>
            <a:ext cx="2304000" cy="2005293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IN" dirty="0"/>
              <a:t>Add your</a:t>
            </a:r>
          </a:p>
          <a:p>
            <a:pPr algn="ctr"/>
            <a:r>
              <a:rPr lang="en-IN" dirty="0"/>
              <a:t> </a:t>
            </a:r>
          </a:p>
          <a:p>
            <a:pPr algn="ctr"/>
            <a:r>
              <a:rPr lang="en-IN" dirty="0"/>
              <a:t>photo </a:t>
            </a:r>
          </a:p>
          <a:p>
            <a:pPr algn="ctr"/>
            <a:r>
              <a:rPr lang="en-IN" dirty="0"/>
              <a:t>here</a:t>
            </a:r>
          </a:p>
          <a:p>
            <a:endParaRPr lang="en-IN" dirty="0"/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8100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35278" y="639970"/>
            <a:ext cx="6253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of Program</a:t>
            </a:r>
            <a:endParaRPr lang="en-IN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4782" y="1141680"/>
            <a:ext cx="12209418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prepare a proposal plan/draft  of 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FDP/STTP/Workshop/PDP and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us by email. 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Theme 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TITLE 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:-</a:t>
            </a:r>
          </a:p>
          <a:p>
            <a:endPara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wise 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  and if any sub-topics for 2 / 3/ 5 / 7 days. </a:t>
            </a:r>
            <a:endPara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  <a:p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  <a:p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  <a:p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  <a:p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endPara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</a:p>
          <a:p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</a:p>
          <a:p>
            <a:endPara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Tentative 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Dates  (your choice of dates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:-   </a:t>
            </a:r>
          </a:p>
          <a:p>
            <a:endPara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 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Links of your past organized event recordings.   (YouTube/webpage) 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 and Permission Statement: </a:t>
            </a:r>
          </a:p>
          <a:p>
            <a:pPr algn="just"/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submitting this document, I am giving permission to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name, details  &amp; photo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upcoming research and academic event flyers, brochures and webpages of “Research Culture Society” and  “International Scientific Research Association”.  I have no oppose or objection for it. </a:t>
            </a:r>
          </a:p>
          <a:p>
            <a:endParaRPr lang="en-US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Signature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(e-sign – jpg/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Date:      /       /    </a:t>
            </a:r>
            <a:endParaRPr lang="en-US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31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2055</TotalTime>
  <Words>273</Words>
  <Application>Microsoft Office PowerPoint</Application>
  <PresentationFormat>Custom</PresentationFormat>
  <Paragraphs>65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Garamond</vt:lpstr>
      <vt:lpstr>Organic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RCS - ISRA</dc:title>
  <dc:subject>BIOGRAPHY FORM</dc:subject>
  <dc:creator>RCS</dc:creator>
  <cp:keywords>SHORT-BIOGRAPHY</cp:keywords>
  <cp:lastModifiedBy>RCS</cp:lastModifiedBy>
  <cp:revision>3</cp:revision>
  <dcterms:created xsi:type="dcterms:W3CDTF">2020-07-11T07:16:57Z</dcterms:created>
  <dcterms:modified xsi:type="dcterms:W3CDTF">2024-01-04T07:24:49Z</dcterms:modified>
</cp:coreProperties>
</file>