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8" r:id="rId1"/>
  </p:sldMasterIdLst>
  <p:notesMasterIdLst>
    <p:notesMasterId r:id="rId4"/>
  </p:notesMasterIdLst>
  <p:sldIdLst>
    <p:sldId id="261" r:id="rId2"/>
    <p:sldId id="262" r:id="rId3"/>
  </p:sldIdLst>
  <p:sldSz cx="12960350" cy="9359900"/>
  <p:notesSz cx="9144000" cy="6858000"/>
  <p:defaultTextStyle>
    <a:defPPr>
      <a:defRPr lang="en-US"/>
    </a:defPPr>
    <a:lvl1pPr marL="0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1pPr>
    <a:lvl2pPr marL="451483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2pPr>
    <a:lvl3pPr marL="902967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3pPr>
    <a:lvl4pPr marL="1354451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4pPr>
    <a:lvl5pPr marL="1805932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5pPr>
    <a:lvl6pPr marL="2257415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6pPr>
    <a:lvl7pPr marL="2708900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7pPr>
    <a:lvl8pPr marL="3160383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8pPr>
    <a:lvl9pPr marL="3611865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FF0066"/>
    <a:srgbClr val="CCFFFF"/>
    <a:srgbClr val="E7F9FF"/>
    <a:srgbClr val="0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AE2D-D0E6-4AF7-804E-C02F93F529B3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857250"/>
            <a:ext cx="32035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C806-D96F-4823-B2D5-2E6D051B9F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1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829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658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488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317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146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0975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7805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4634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350" cy="935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075" y="2472858"/>
            <a:ext cx="7524580" cy="2068422"/>
          </a:xfrm>
        </p:spPr>
        <p:txBody>
          <a:bodyPr anchor="b">
            <a:noAutofit/>
          </a:bodyPr>
          <a:lstStyle>
            <a:lvl1pPr algn="ctr">
              <a:defRPr sz="655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075" y="4911051"/>
            <a:ext cx="7524580" cy="1880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730">
                <a:solidFill>
                  <a:schemeClr val="tx1"/>
                </a:solidFill>
              </a:defRPr>
            </a:lvl1pPr>
            <a:lvl2pPr marL="62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67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1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6887" y="6898598"/>
            <a:ext cx="954275" cy="381329"/>
          </a:xfrm>
        </p:spPr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4076" y="6898598"/>
            <a:ext cx="5761374" cy="381329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02" y="6898598"/>
            <a:ext cx="586055" cy="381329"/>
          </a:xfrm>
        </p:spPr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62823" y="4737721"/>
            <a:ext cx="724708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1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5" y="6572150"/>
            <a:ext cx="9636261" cy="773492"/>
          </a:xfrm>
        </p:spPr>
        <p:txBody>
          <a:bodyPr anchor="b">
            <a:normAutofit/>
          </a:bodyPr>
          <a:lstStyle>
            <a:lvl1pPr algn="ctr">
              <a:defRPr sz="32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4581" y="1409763"/>
            <a:ext cx="10051191" cy="458751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2184"/>
            </a:lvl2pPr>
            <a:lvl3pPr marL="1247973" indent="0">
              <a:buNone/>
              <a:defRPr sz="2184"/>
            </a:lvl3pPr>
            <a:lvl4pPr marL="1871960" indent="0">
              <a:buNone/>
              <a:defRPr sz="2184"/>
            </a:lvl4pPr>
            <a:lvl5pPr marL="2495946" indent="0">
              <a:buNone/>
              <a:defRPr sz="2184"/>
            </a:lvl5pPr>
            <a:lvl6pPr marL="3119933" indent="0">
              <a:buNone/>
              <a:defRPr sz="2184"/>
            </a:lvl6pPr>
            <a:lvl7pPr marL="3743919" indent="0">
              <a:buNone/>
              <a:defRPr sz="2184"/>
            </a:lvl7pPr>
            <a:lvl8pPr marL="4367906" indent="0">
              <a:buNone/>
              <a:defRPr sz="2184"/>
            </a:lvl8pPr>
            <a:lvl9pPr marL="4991892" indent="0">
              <a:buNone/>
              <a:defRPr sz="218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045" y="7345644"/>
            <a:ext cx="9636261" cy="673825"/>
          </a:xfrm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0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5" y="1237716"/>
            <a:ext cx="9636261" cy="4228005"/>
          </a:xfrm>
        </p:spPr>
        <p:txBody>
          <a:bodyPr anchor="ctr">
            <a:normAutofit/>
          </a:bodyPr>
          <a:lstStyle>
            <a:lvl1pPr algn="ctr">
              <a:defRPr sz="43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3" y="5835494"/>
            <a:ext cx="9636264" cy="21839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2047" y="5650605"/>
            <a:ext cx="936369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0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233" y="1340430"/>
            <a:ext cx="9071465" cy="3235523"/>
          </a:xfrm>
        </p:spPr>
        <p:txBody>
          <a:bodyPr anchor="ctr">
            <a:normAutofit/>
          </a:bodyPr>
          <a:lstStyle>
            <a:lvl1pPr algn="ctr">
              <a:defRPr sz="43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68062" y="4575950"/>
            <a:ext cx="8352223" cy="8897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57"/>
            </a:lvl1pPr>
            <a:lvl2pPr marL="623987" indent="0">
              <a:buFontTx/>
              <a:buNone/>
              <a:defRPr/>
            </a:lvl2pPr>
            <a:lvl3pPr marL="1247973" indent="0">
              <a:buFontTx/>
              <a:buNone/>
              <a:defRPr/>
            </a:lvl3pPr>
            <a:lvl4pPr marL="1871960" indent="0">
              <a:buFontTx/>
              <a:buNone/>
              <a:defRPr/>
            </a:lvl4pPr>
            <a:lvl5pPr marL="2495946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1" y="5927937"/>
            <a:ext cx="9636267" cy="20915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204714" y="1235653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/>
            <a:r>
              <a:rPr lang="en-US" sz="982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19431" y="3859521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 algn="r"/>
            <a:r>
              <a:rPr lang="en-US" sz="982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12049" y="5650605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9" y="4515600"/>
            <a:ext cx="9636253" cy="2004640"/>
          </a:xfrm>
        </p:spPr>
        <p:txBody>
          <a:bodyPr anchor="b">
            <a:normAutofit/>
          </a:bodyPr>
          <a:lstStyle>
            <a:lvl1pPr algn="l">
              <a:defRPr sz="43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7" y="6520242"/>
            <a:ext cx="9636256" cy="1174287"/>
          </a:xfrm>
        </p:spPr>
        <p:txBody>
          <a:bodyPr anchor="t">
            <a:normAutofit/>
          </a:bodyPr>
          <a:lstStyle>
            <a:lvl1pPr marL="0" indent="0" algn="l">
              <a:buNone/>
              <a:defRPr sz="2457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9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53" y="1340430"/>
            <a:ext cx="8965047" cy="3062191"/>
          </a:xfrm>
        </p:spPr>
        <p:txBody>
          <a:bodyPr anchor="ctr">
            <a:normAutofit/>
          </a:bodyPr>
          <a:lstStyle>
            <a:lvl1pPr algn="ctr">
              <a:defRPr sz="43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668047" y="4966988"/>
            <a:ext cx="9636256" cy="121054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3" y="6182156"/>
            <a:ext cx="9636264" cy="1837314"/>
          </a:xfrm>
        </p:spPr>
        <p:txBody>
          <a:bodyPr anchor="t">
            <a:normAutofit/>
          </a:bodyPr>
          <a:lstStyle>
            <a:lvl1pPr marL="0" indent="0" algn="l">
              <a:buNone/>
              <a:defRPr sz="2184">
                <a:solidFill>
                  <a:schemeClr val="tx1"/>
                </a:solidFill>
              </a:defRPr>
            </a:lvl1pPr>
            <a:lvl2pPr marL="623987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244529" y="1224098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/>
            <a:r>
              <a:rPr lang="en-US" sz="109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42524" y="3559068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 algn="r"/>
            <a:r>
              <a:rPr lang="en-US" sz="109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12049" y="4679950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36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4" y="1340429"/>
            <a:ext cx="9636261" cy="31315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367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668047" y="4867149"/>
            <a:ext cx="9636256" cy="123550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5" y="6101269"/>
            <a:ext cx="9636261" cy="1918202"/>
          </a:xfrm>
        </p:spPr>
        <p:txBody>
          <a:bodyPr anchor="t">
            <a:normAutofit/>
          </a:bodyPr>
          <a:lstStyle>
            <a:lvl1pPr marL="0" indent="0" algn="l">
              <a:buNone/>
              <a:defRPr sz="2184">
                <a:solidFill>
                  <a:schemeClr val="tx1"/>
                </a:solidFill>
              </a:defRPr>
            </a:lvl1pPr>
            <a:lvl2pPr marL="623987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2053" y="4679950"/>
            <a:ext cx="936368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0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8043" y="3398576"/>
            <a:ext cx="9636264" cy="4620899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2048" y="3213688"/>
            <a:ext cx="936368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71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9693" y="1237714"/>
            <a:ext cx="2294608" cy="67817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8046" y="1237717"/>
            <a:ext cx="6967051" cy="678175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52146" y="1237717"/>
            <a:ext cx="0" cy="678175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12049" y="3213688"/>
            <a:ext cx="934825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8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48" y="2240225"/>
            <a:ext cx="9348253" cy="2487394"/>
          </a:xfrm>
        </p:spPr>
        <p:txBody>
          <a:bodyPr anchor="b">
            <a:normAutofit/>
          </a:bodyPr>
          <a:lstStyle>
            <a:lvl1pPr algn="ctr">
              <a:defRPr sz="545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2048" y="5097393"/>
            <a:ext cx="9348253" cy="1487669"/>
          </a:xfrm>
        </p:spPr>
        <p:txBody>
          <a:bodyPr anchor="t">
            <a:normAutofit/>
          </a:bodyPr>
          <a:lstStyle>
            <a:lvl1pPr marL="0" indent="0" algn="ctr">
              <a:buNone/>
              <a:defRPr sz="3276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12049" y="4912504"/>
            <a:ext cx="934825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6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12048" y="3215859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1886" y="3394524"/>
            <a:ext cx="4730528" cy="470491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859" y="3394524"/>
            <a:ext cx="4730528" cy="470491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68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8" y="3628407"/>
            <a:ext cx="4730528" cy="786491"/>
          </a:xfrm>
        </p:spPr>
        <p:txBody>
          <a:bodyPr anchor="b">
            <a:noAutofit/>
          </a:bodyPr>
          <a:lstStyle>
            <a:lvl1pPr marL="0" indent="0">
              <a:buNone/>
              <a:defRPr sz="3276" b="0">
                <a:solidFill>
                  <a:schemeClr val="accent1"/>
                </a:solidFill>
              </a:defRPr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8048" y="4426454"/>
            <a:ext cx="4730528" cy="369404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9153" y="3628407"/>
            <a:ext cx="4730528" cy="786491"/>
          </a:xfrm>
        </p:spPr>
        <p:txBody>
          <a:bodyPr anchor="b">
            <a:noAutofit/>
          </a:bodyPr>
          <a:lstStyle>
            <a:lvl1pPr marL="0" indent="0">
              <a:buNone/>
              <a:defRPr sz="3276" b="0">
                <a:solidFill>
                  <a:schemeClr val="accent1"/>
                </a:solidFill>
              </a:defRPr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9153" y="4426454"/>
            <a:ext cx="4730528" cy="369404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812049" y="3213688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1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4" y="1249268"/>
            <a:ext cx="9636263" cy="1779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2049" y="3213688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46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3" y="1895092"/>
            <a:ext cx="3595559" cy="1871980"/>
          </a:xfrm>
        </p:spPr>
        <p:txBody>
          <a:bodyPr anchor="b">
            <a:normAutofit/>
          </a:bodyPr>
          <a:lstStyle>
            <a:lvl1pPr algn="ctr">
              <a:defRPr sz="32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617" y="1340429"/>
            <a:ext cx="5464691" cy="667904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043" y="4136842"/>
            <a:ext cx="3595559" cy="3327970"/>
          </a:xfrm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12048" y="3975068"/>
            <a:ext cx="33075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82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4" y="2571082"/>
            <a:ext cx="5148142" cy="1871980"/>
          </a:xfrm>
        </p:spPr>
        <p:txBody>
          <a:bodyPr anchor="b">
            <a:normAutofit/>
          </a:bodyPr>
          <a:lstStyle>
            <a:lvl1pPr algn="ctr">
              <a:defRPr sz="32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96105" y="1409762"/>
            <a:ext cx="4152107" cy="654037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2184"/>
            </a:lvl2pPr>
            <a:lvl3pPr marL="1247973" indent="0">
              <a:buNone/>
              <a:defRPr sz="2184"/>
            </a:lvl3pPr>
            <a:lvl4pPr marL="1871960" indent="0">
              <a:buNone/>
              <a:defRPr sz="2184"/>
            </a:lvl4pPr>
            <a:lvl5pPr marL="2495946" indent="0">
              <a:buNone/>
              <a:defRPr sz="2184"/>
            </a:lvl5pPr>
            <a:lvl6pPr marL="3119933" indent="0">
              <a:buNone/>
              <a:defRPr sz="2184"/>
            </a:lvl6pPr>
            <a:lvl7pPr marL="3743919" indent="0">
              <a:buNone/>
              <a:defRPr sz="2184"/>
            </a:lvl7pPr>
            <a:lvl8pPr marL="4367906" indent="0">
              <a:buNone/>
              <a:defRPr sz="2184"/>
            </a:lvl8pPr>
            <a:lvl9pPr marL="4991892" indent="0">
              <a:buNone/>
              <a:defRPr sz="218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045" y="4443064"/>
            <a:ext cx="5148140" cy="2495973"/>
          </a:xfrm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6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000"/>
                    </a14:imgEffect>
                    <a14:imgEffect>
                      <a14:colorTemperature colorTemp="2554"/>
                    </a14:imgEffect>
                    <a14:imgEffect>
                      <a14:saturation sat="200000"/>
                    </a14:imgEffect>
                    <a14:imgEffect>
                      <a14:brightnessContrast bright="-26000" contrast="4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350" cy="9359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8045" y="1249268"/>
            <a:ext cx="9636261" cy="1779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3" y="3398576"/>
            <a:ext cx="9636264" cy="4701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9698" y="8135026"/>
            <a:ext cx="1627532" cy="381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8A7400-2A87-452B-BCC6-F5355FBD0D39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8044" y="8135026"/>
            <a:ext cx="7235156" cy="381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3726" y="8135026"/>
            <a:ext cx="560580" cy="381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6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</p:sldLayoutIdLst>
  <p:txStyles>
    <p:titleStyle>
      <a:lvl1pPr algn="ctr" defTabSz="623987" rtl="0" eaLnBrk="1" latinLnBrk="0" hangingPunct="1">
        <a:spcBef>
          <a:spcPct val="0"/>
        </a:spcBef>
        <a:buNone/>
        <a:defRPr sz="545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9992" indent="-389992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32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13978" indent="-389992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273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37965" indent="-389992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24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105955" indent="-233995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21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729941" indent="-233995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431926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055913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679899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303886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23987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247973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871960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495946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119933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743919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367906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991892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8187" y="1144195"/>
            <a:ext cx="8459201" cy="27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553" tIns="32777" rIns="65553" bIns="327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Full NAME: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Birth Date:    DD/MM/YY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Marital Status: </a:t>
            </a:r>
            <a:endParaRPr lang="en-IN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Affiliation :      Designation,   Department  /  Faculty, </a:t>
            </a: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Institute  /  School /  University,    Country.</a:t>
            </a:r>
            <a:endParaRPr lang="en-US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Personal Email ID 1 :  xyz@gmail.com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Email ID 2 :  abc@ymail.com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Mobile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WhatsApp/Telegram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Home Address :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Pin Code/</a:t>
            </a:r>
            <a:r>
              <a:rPr lang="en-US" alt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ZipCode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769" y="621985"/>
            <a:ext cx="10273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Keynote Speaker / Guest Speaker /  Plenary Speaker  /  Invited Speaker /  Session  Chairperson  / Committee Member    –    Short Biography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678" y="4027840"/>
            <a:ext cx="111709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in about 7 to 15 lines:  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Paragraph - 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read &amp; introduce by Anchor person / moderator 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include as  C.V. 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  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)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4506" y="1254632"/>
            <a:ext cx="2304000" cy="20052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dirty="0"/>
              <a:t>Add your</a:t>
            </a:r>
          </a:p>
          <a:p>
            <a:pPr algn="ctr"/>
            <a:r>
              <a:rPr lang="en-IN" dirty="0"/>
              <a:t> </a:t>
            </a:r>
          </a:p>
          <a:p>
            <a:pPr algn="ctr"/>
            <a:r>
              <a:rPr lang="en-IN" dirty="0"/>
              <a:t>photo </a:t>
            </a:r>
          </a:p>
          <a:p>
            <a:pPr algn="ctr"/>
            <a:r>
              <a:rPr lang="en-IN" dirty="0"/>
              <a:t>here</a:t>
            </a:r>
          </a:p>
          <a:p>
            <a:endParaRPr lang="en-IN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1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766" y="916315"/>
            <a:ext cx="1109282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Degree in Short :    </a:t>
            </a:r>
            <a:r>
              <a:rPr lang="en-150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-  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150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MBA (Finance) ,  MS (HR),     PhD (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Interest :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Achievements/ Awards:  (if any)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and Permission Statement: </a:t>
            </a:r>
          </a:p>
          <a:p>
            <a:pPr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​I wish to join with my active participation and interest, By submitting this document, I am giving permission to use for upcoming research and academic event flyers, brochures and webpages of “Research Culture Society” (International Scientific Research Organization) and  “International Scientific Research Association”.  I have no oppose or objection for it.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(e-sign – jpg/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     /       /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Submit this PPT file  to :    director@researchculturesociety.org,     researchculturesociety@yahoo.com  </a:t>
            </a:r>
          </a:p>
        </p:txBody>
      </p:sp>
    </p:spTree>
    <p:extLst>
      <p:ext uri="{BB962C8B-B14F-4D97-AF65-F5344CB8AC3E}">
        <p14:creationId xmlns:p14="http://schemas.microsoft.com/office/powerpoint/2010/main" val="22157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2765</TotalTime>
  <Words>146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Organic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 - ISRO</dc:title>
  <dc:subject>BIOGRAPHY FORM</dc:subject>
  <dc:creator>RCS</dc:creator>
  <cp:keywords>SHORT-BIOGRAPHY</cp:keywords>
  <cp:lastModifiedBy>RCS</cp:lastModifiedBy>
  <cp:revision>2</cp:revision>
  <dcterms:created xsi:type="dcterms:W3CDTF">2020-07-11T07:16:57Z</dcterms:created>
  <dcterms:modified xsi:type="dcterms:W3CDTF">2024-01-04T07:25:00Z</dcterms:modified>
</cp:coreProperties>
</file>