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5479713" cy="10260013"/>
  <p:notesSz cx="6858000" cy="9144000"/>
  <p:defaultTextStyle>
    <a:defPPr>
      <a:defRPr lang="en-US"/>
    </a:defPPr>
    <a:lvl1pPr marL="0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1pPr>
    <a:lvl2pPr marL="592738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2pPr>
    <a:lvl3pPr marL="1185476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3pPr>
    <a:lvl4pPr marL="1778215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4pPr>
    <a:lvl5pPr marL="237095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5pPr>
    <a:lvl6pPr marL="296369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6pPr>
    <a:lvl7pPr marL="3556429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7pPr>
    <a:lvl8pPr marL="414916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8pPr>
    <a:lvl9pPr marL="474190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 userDrawn="1">
          <p15:clr>
            <a:srgbClr val="A4A3A4"/>
          </p15:clr>
        </p15:guide>
        <p15:guide id="2" pos="4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DFFFF"/>
    <a:srgbClr val="FF0066"/>
    <a:srgbClr val="0000FF"/>
    <a:srgbClr val="008080"/>
    <a:srgbClr val="FF0000"/>
    <a:srgbClr val="FFF4D5"/>
    <a:srgbClr val="FFEDB9"/>
    <a:srgbClr val="FFF8E5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1358" y="43"/>
      </p:cViewPr>
      <p:guideLst>
        <p:guide orient="horz" pos="3232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143000"/>
            <a:ext cx="4654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1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434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65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686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086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303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521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3737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143000"/>
            <a:ext cx="46545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979" y="1679128"/>
            <a:ext cx="13157756" cy="3572005"/>
          </a:xfrm>
        </p:spPr>
        <p:txBody>
          <a:bodyPr anchor="b"/>
          <a:lstStyle>
            <a:lvl1pPr algn="ctr">
              <a:defRPr sz="897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4964" y="5388883"/>
            <a:ext cx="11609785" cy="2477127"/>
          </a:xfrm>
        </p:spPr>
        <p:txBody>
          <a:bodyPr/>
          <a:lstStyle>
            <a:lvl1pPr marL="0" indent="0" algn="ctr">
              <a:buNone/>
              <a:defRPr sz="3591"/>
            </a:lvl1pPr>
            <a:lvl2pPr marL="684017" indent="0" algn="ctr">
              <a:buNone/>
              <a:defRPr sz="2992"/>
            </a:lvl2pPr>
            <a:lvl3pPr marL="1368034" indent="0" algn="ctr">
              <a:buNone/>
              <a:defRPr sz="2693"/>
            </a:lvl3pPr>
            <a:lvl4pPr marL="2052051" indent="0" algn="ctr">
              <a:buNone/>
              <a:defRPr sz="2394"/>
            </a:lvl4pPr>
            <a:lvl5pPr marL="2736068" indent="0" algn="ctr">
              <a:buNone/>
              <a:defRPr sz="2394"/>
            </a:lvl5pPr>
            <a:lvl6pPr marL="3420085" indent="0" algn="ctr">
              <a:buNone/>
              <a:defRPr sz="2394"/>
            </a:lvl6pPr>
            <a:lvl7pPr marL="4104102" indent="0" algn="ctr">
              <a:buNone/>
              <a:defRPr sz="2394"/>
            </a:lvl7pPr>
            <a:lvl8pPr marL="4788118" indent="0" algn="ctr">
              <a:buNone/>
              <a:defRPr sz="2394"/>
            </a:lvl8pPr>
            <a:lvl9pPr marL="5472135" indent="0" algn="ctr">
              <a:buNone/>
              <a:defRPr sz="239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212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866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7671" y="546251"/>
            <a:ext cx="3337813" cy="8694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4231" y="546251"/>
            <a:ext cx="9819943" cy="86948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64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06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169" y="2557881"/>
            <a:ext cx="13351252" cy="4267880"/>
          </a:xfrm>
        </p:spPr>
        <p:txBody>
          <a:bodyPr anchor="b"/>
          <a:lstStyle>
            <a:lvl1pPr>
              <a:defRPr sz="897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169" y="6866137"/>
            <a:ext cx="13351252" cy="2244377"/>
          </a:xfrm>
        </p:spPr>
        <p:txBody>
          <a:bodyPr/>
          <a:lstStyle>
            <a:lvl1pPr marL="0" indent="0">
              <a:buNone/>
              <a:defRPr sz="3591">
                <a:solidFill>
                  <a:schemeClr val="tx1"/>
                </a:solidFill>
              </a:defRPr>
            </a:lvl1pPr>
            <a:lvl2pPr marL="684017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583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4230" y="2731253"/>
            <a:ext cx="6578878" cy="65098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36605" y="2731253"/>
            <a:ext cx="6578878" cy="65098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27-03-2024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695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546253"/>
            <a:ext cx="13351252" cy="19831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248" y="2515129"/>
            <a:ext cx="6548643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248" y="3747755"/>
            <a:ext cx="6548643" cy="55123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36606" y="2515129"/>
            <a:ext cx="6580894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36606" y="3747755"/>
            <a:ext cx="6580894" cy="55123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27-03-2024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91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27-03-2024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198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27-03-2024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360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684001"/>
            <a:ext cx="4992610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0894" y="1477254"/>
            <a:ext cx="7836605" cy="7291259"/>
          </a:xfrm>
        </p:spPr>
        <p:txBody>
          <a:bodyPr/>
          <a:lstStyle>
            <a:lvl1pPr>
              <a:defRPr sz="4788"/>
            </a:lvl1pPr>
            <a:lvl2pPr>
              <a:defRPr sz="4189"/>
            </a:lvl2pPr>
            <a:lvl3pPr>
              <a:defRPr sz="3591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247" y="3078004"/>
            <a:ext cx="4992610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27-03-2024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684001"/>
            <a:ext cx="4992610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80894" y="1477254"/>
            <a:ext cx="7836605" cy="7291259"/>
          </a:xfrm>
        </p:spPr>
        <p:txBody>
          <a:bodyPr anchor="t"/>
          <a:lstStyle>
            <a:lvl1pPr marL="0" indent="0">
              <a:buNone/>
              <a:defRPr sz="4788"/>
            </a:lvl1pPr>
            <a:lvl2pPr marL="684017" indent="0">
              <a:buNone/>
              <a:defRPr sz="4189"/>
            </a:lvl2pPr>
            <a:lvl3pPr marL="1368034" indent="0">
              <a:buNone/>
              <a:defRPr sz="3591"/>
            </a:lvl3pPr>
            <a:lvl4pPr marL="2052051" indent="0">
              <a:buNone/>
              <a:defRPr sz="2992"/>
            </a:lvl4pPr>
            <a:lvl5pPr marL="2736068" indent="0">
              <a:buNone/>
              <a:defRPr sz="2992"/>
            </a:lvl5pPr>
            <a:lvl6pPr marL="3420085" indent="0">
              <a:buNone/>
              <a:defRPr sz="2992"/>
            </a:lvl6pPr>
            <a:lvl7pPr marL="4104102" indent="0">
              <a:buNone/>
              <a:defRPr sz="2992"/>
            </a:lvl7pPr>
            <a:lvl8pPr marL="4788118" indent="0">
              <a:buNone/>
              <a:defRPr sz="2992"/>
            </a:lvl8pPr>
            <a:lvl9pPr marL="5472135" indent="0">
              <a:buNone/>
              <a:defRPr sz="29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247" y="3078004"/>
            <a:ext cx="4992610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27-03-2024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771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8">
              <a:srgbClr val="BDFFFF"/>
            </a:gs>
            <a:gs pos="64705">
              <a:schemeClr val="accent2">
                <a:lumMod val="20000"/>
                <a:lumOff val="80000"/>
              </a:schemeClr>
            </a:gs>
            <a:gs pos="98000">
              <a:srgbClr val="66FFFF"/>
            </a:gs>
            <a:gs pos="29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4231" y="546253"/>
            <a:ext cx="13351252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231" y="2731253"/>
            <a:ext cx="13351252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230" y="9509514"/>
            <a:ext cx="348293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27655" y="9509514"/>
            <a:ext cx="5224403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2548" y="9509514"/>
            <a:ext cx="348293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83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1368034" rtl="0" eaLnBrk="1" latinLnBrk="0" hangingPunct="1">
        <a:lnSpc>
          <a:spcPct val="90000"/>
        </a:lnSpc>
        <a:spcBef>
          <a:spcPct val="0"/>
        </a:spcBef>
        <a:buNone/>
        <a:defRPr sz="6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8" indent="-342008" algn="l" defTabSz="136803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6025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1" kern="1200">
          <a:solidFill>
            <a:schemeClr val="tx1"/>
          </a:solidFill>
          <a:latin typeface="+mn-lt"/>
          <a:ea typeface="+mn-ea"/>
          <a:cs typeface="+mn-cs"/>
        </a:defRPr>
      </a:lvl2pPr>
      <a:lvl3pPr marL="1710042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4059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8076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2093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6110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30127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4144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17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8034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2051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606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2008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4102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811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213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77167" y="4846187"/>
            <a:ext cx="12286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rgbClr val="7030A0"/>
                </a:solidFill>
                <a:latin typeface="Arial Black" panose="020B0A04020102020204" pitchFamily="34" charset="0"/>
              </a:rPr>
              <a:t>Title   of   Paper /  </a:t>
            </a:r>
            <a:r>
              <a:rPr lang="en-IN" sz="3200">
                <a:solidFill>
                  <a:srgbClr val="7030A0"/>
                </a:solidFill>
                <a:latin typeface="Arial Black" panose="020B0A04020102020204" pitchFamily="34" charset="0"/>
              </a:rPr>
              <a:t>Poster  / </a:t>
            </a:r>
            <a:r>
              <a:rPr lang="en-IN" sz="3200" dirty="0">
                <a:solidFill>
                  <a:srgbClr val="7030A0"/>
                </a:solidFill>
                <a:latin typeface="Arial Black" panose="020B0A04020102020204" pitchFamily="34" charset="0"/>
              </a:rPr>
              <a:t>Project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53102" y="7439598"/>
            <a:ext cx="8446571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By:</a:t>
            </a:r>
          </a:p>
          <a:p>
            <a:endParaRPr lang="en-IN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ID:   </a:t>
            </a:r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ISRC-2024/000</a:t>
            </a:r>
            <a:endParaRPr lang="en-IN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93486" y="9522103"/>
            <a:ext cx="3240048" cy="574987"/>
          </a:xfrm>
        </p:spPr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12198398" y="7439597"/>
            <a:ext cx="1728000" cy="1584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Presenter’s </a:t>
            </a:r>
          </a:p>
          <a:p>
            <a:pPr algn="ctr"/>
            <a:r>
              <a:rPr lang="en-US" dirty="0"/>
              <a:t> Photo</a:t>
            </a:r>
          </a:p>
          <a:p>
            <a:pPr algn="ctr"/>
            <a:r>
              <a:rPr lang="en-US" dirty="0"/>
              <a:t>5.0 h x 4.8 w </a:t>
            </a:r>
            <a:r>
              <a:rPr lang="en-US" dirty="0" err="1"/>
              <a:t>cms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10307855" y="7439598"/>
            <a:ext cx="1728000" cy="16004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/>
              <a:t>University/</a:t>
            </a:r>
          </a:p>
          <a:p>
            <a:pPr algn="ctr"/>
            <a:r>
              <a:rPr lang="en-US" sz="1400" dirty="0"/>
              <a:t>Institution</a:t>
            </a:r>
          </a:p>
          <a:p>
            <a:pPr algn="ctr"/>
            <a:r>
              <a:rPr lang="en-US" sz="1400" dirty="0"/>
              <a:t>Logo, if available add,     if Not available delete this box</a:t>
            </a:r>
          </a:p>
          <a:p>
            <a:pPr algn="ctr"/>
            <a:r>
              <a:rPr lang="en-US" sz="1400" dirty="0"/>
              <a:t>5.0 h x 4.8 w </a:t>
            </a:r>
            <a:r>
              <a:rPr lang="en-US" sz="1400" dirty="0" err="1"/>
              <a:t>cms</a:t>
            </a:r>
            <a:endParaRPr lang="en-IN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496975" y="811928"/>
            <a:ext cx="12355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International Scientific Research Conference </a:t>
            </a:r>
          </a:p>
        </p:txBody>
      </p:sp>
      <p:sp>
        <p:nvSpPr>
          <p:cNvPr id="34" name="object 8"/>
          <p:cNvSpPr txBox="1"/>
          <p:nvPr/>
        </p:nvSpPr>
        <p:spPr>
          <a:xfrm>
            <a:off x="2391343" y="1517002"/>
            <a:ext cx="1051560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tabLst>
                <a:tab pos="1014720" algn="l"/>
                <a:tab pos="2252323" algn="l"/>
                <a:tab pos="3216878" algn="l"/>
              </a:tabLst>
            </a:pPr>
            <a:r>
              <a:rPr sz="2400" b="1" spc="-10" dirty="0">
                <a:solidFill>
                  <a:srgbClr val="FF0066"/>
                </a:solidFill>
                <a:latin typeface="Arial"/>
                <a:cs typeface="Arial"/>
              </a:rPr>
              <a:t>D</a:t>
            </a:r>
            <a:r>
              <a:rPr sz="2400" b="1" spc="-20" dirty="0">
                <a:solidFill>
                  <a:srgbClr val="FF0066"/>
                </a:solidFill>
                <a:latin typeface="Arial"/>
                <a:cs typeface="Arial"/>
              </a:rPr>
              <a:t>a</a:t>
            </a:r>
            <a:r>
              <a:rPr sz="2400" b="1" spc="-6" dirty="0">
                <a:solidFill>
                  <a:srgbClr val="FF0066"/>
                </a:solidFill>
                <a:latin typeface="Arial"/>
                <a:cs typeface="Arial"/>
              </a:rPr>
              <a:t>te:</a:t>
            </a:r>
            <a:r>
              <a:rPr sz="2400" b="1" dirty="0">
                <a:solidFill>
                  <a:srgbClr val="FF0066"/>
                </a:solidFill>
                <a:latin typeface="Arial"/>
                <a:cs typeface="Arial"/>
              </a:rPr>
              <a:t>	</a:t>
            </a:r>
            <a:r>
              <a:rPr lang="en-IN" sz="2400" b="1" spc="-6" dirty="0" smtClean="0">
                <a:solidFill>
                  <a:srgbClr val="FF0066"/>
                </a:solidFill>
                <a:latin typeface="Arial"/>
                <a:cs typeface="Arial"/>
              </a:rPr>
              <a:t>30 </a:t>
            </a:r>
            <a:r>
              <a:rPr lang="en-150" sz="2400" b="1" spc="-6" dirty="0" smtClean="0">
                <a:solidFill>
                  <a:srgbClr val="FF0066"/>
                </a:solidFill>
                <a:latin typeface="Arial"/>
                <a:cs typeface="Arial"/>
              </a:rPr>
              <a:t>–</a:t>
            </a:r>
            <a:r>
              <a:rPr lang="en-IN" sz="2400" b="1" spc="-6" dirty="0" smtClean="0">
                <a:solidFill>
                  <a:srgbClr val="FF0066"/>
                </a:solidFill>
                <a:latin typeface="Arial"/>
                <a:cs typeface="Arial"/>
              </a:rPr>
              <a:t> 31  March, 2024</a:t>
            </a:r>
          </a:p>
          <a:p>
            <a:pPr algn="ctr">
              <a:spcBef>
                <a:spcPts val="100"/>
              </a:spcBef>
              <a:tabLst>
                <a:tab pos="1014720" algn="l"/>
                <a:tab pos="2252323" algn="l"/>
                <a:tab pos="3216878" algn="l"/>
              </a:tabLst>
            </a:pPr>
            <a:r>
              <a:rPr lang="en-IN" sz="2400" b="1" spc="-10" dirty="0">
                <a:solidFill>
                  <a:srgbClr val="0070C0"/>
                </a:solidFill>
                <a:latin typeface="Arial Black" panose="020B0A04020102020204" pitchFamily="34" charset="0"/>
                <a:cs typeface="Arial"/>
              </a:rPr>
              <a:t>ISRC – 2024       Bangkok, Thailand</a:t>
            </a:r>
          </a:p>
          <a:p>
            <a:pPr algn="ctr">
              <a:spcBef>
                <a:spcPts val="100"/>
              </a:spcBef>
              <a:tabLst>
                <a:tab pos="1014720" algn="l"/>
                <a:tab pos="2252323" algn="l"/>
                <a:tab pos="3216878" algn="l"/>
              </a:tabLst>
            </a:pPr>
            <a:endParaRPr sz="2400" dirty="0">
              <a:latin typeface="Arial"/>
              <a:cs typeface="Arial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38" y="2514818"/>
            <a:ext cx="1192964" cy="118125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4803" y="2608371"/>
            <a:ext cx="1371595" cy="1258083"/>
          </a:xfrm>
          <a:prstGeom prst="rect">
            <a:avLst/>
          </a:prstGeom>
        </p:spPr>
      </p:pic>
      <p:pic>
        <p:nvPicPr>
          <p:cNvPr id="20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571324" y="2372640"/>
            <a:ext cx="888888" cy="70975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314" y="2371027"/>
            <a:ext cx="802517" cy="710656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31" b="8259"/>
          <a:stretch/>
        </p:blipFill>
        <p:spPr>
          <a:xfrm>
            <a:off x="8566377" y="2371027"/>
            <a:ext cx="851101" cy="70742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10"/>
          <a:stretch/>
        </p:blipFill>
        <p:spPr>
          <a:xfrm>
            <a:off x="5642940" y="2364290"/>
            <a:ext cx="893941" cy="71575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26" name="object 29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511" y="2364290"/>
            <a:ext cx="881231" cy="72174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908" y="2364290"/>
            <a:ext cx="1027476" cy="71416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198" y="2371027"/>
            <a:ext cx="1121265" cy="70742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29" name="Picture 28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601" y="2366815"/>
            <a:ext cx="855193" cy="71163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1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6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68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5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8444</TotalTime>
  <Words>69</Words>
  <Application>Microsoft Office PowerPoint</Application>
  <PresentationFormat>Custom</PresentationFormat>
  <Paragraphs>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   CONFERENCE PRESENTATION TEMPLATE</dc:title>
  <dc:creator>RCS</dc:creator>
  <cp:keywords>ISRC</cp:keywords>
  <cp:lastModifiedBy>RCS</cp:lastModifiedBy>
  <cp:revision>10</cp:revision>
  <dcterms:created xsi:type="dcterms:W3CDTF">2020-08-13T17:20:42Z</dcterms:created>
  <dcterms:modified xsi:type="dcterms:W3CDTF">2024-03-27T03:38:46Z</dcterms:modified>
</cp:coreProperties>
</file>