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4400213" cy="10799763"/>
  <p:notesSz cx="6858000" cy="9144000"/>
  <p:defaultTextStyle>
    <a:defPPr>
      <a:defRPr lang="en-US"/>
    </a:defPPr>
    <a:lvl1pPr marL="0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1pPr>
    <a:lvl2pPr marL="592738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2pPr>
    <a:lvl3pPr marL="1185476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3pPr>
    <a:lvl4pPr marL="1778215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4pPr>
    <a:lvl5pPr marL="237095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5pPr>
    <a:lvl6pPr marL="296369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6pPr>
    <a:lvl7pPr marL="3556429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7pPr>
    <a:lvl8pPr marL="414916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8pPr>
    <a:lvl9pPr marL="474190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FFF"/>
    <a:srgbClr val="66FFFF"/>
    <a:srgbClr val="FF0066"/>
    <a:srgbClr val="0000FF"/>
    <a:srgbClr val="008080"/>
    <a:srgbClr val="FF0000"/>
    <a:srgbClr val="FFF4D5"/>
    <a:srgbClr val="FFEDB9"/>
    <a:srgbClr val="FFF8E5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67" y="72"/>
      </p:cViewPr>
      <p:guideLst>
        <p:guide orient="horz" pos="3402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FD13-C70C-4567-99A6-F1A1EC392E84}" type="datetimeFigureOut">
              <a:rPr lang="en-IN" smtClean="0"/>
              <a:t>03-04-2023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BA73-2092-4A13-B84B-E71EC15113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51421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1028434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54265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205686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2571086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3085303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3599521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4113737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FBA73-2092-4A13-B84B-E71EC15113A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1767462"/>
            <a:ext cx="12240181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5672376"/>
            <a:ext cx="10800160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4328-476F-4C82-BEC6-FA92DEA62BF2}" type="datetime1">
              <a:rPr lang="en-IN" smtClean="0"/>
              <a:t>03-04-2023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712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7D54-4DC4-4E83-A685-C4A862DDF7CF}" type="datetime1">
              <a:rPr lang="en-IN" smtClean="0"/>
              <a:t>03-04-2023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415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574987"/>
            <a:ext cx="3105046" cy="9152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574987"/>
            <a:ext cx="9135135" cy="91523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74E4-A70A-4C9B-A441-346E5122E411}" type="datetime1">
              <a:rPr lang="en-IN" smtClean="0"/>
              <a:t>03-04-2023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306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E2D-844F-42DC-9009-DC24889715FE}" type="datetime1">
              <a:rPr lang="en-IN" smtClean="0"/>
              <a:t>03-04-2023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815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2692444"/>
            <a:ext cx="12420184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7227345"/>
            <a:ext cx="12420184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220-233A-4B0E-86C6-59E29A1FCE5F}" type="datetime1">
              <a:rPr lang="en-IN" smtClean="0"/>
              <a:t>03-04-2023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293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874937"/>
            <a:ext cx="6120091" cy="68523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874937"/>
            <a:ext cx="6120091" cy="68523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697-CE5D-4E4E-B6D9-B133F968889B}" type="datetime1">
              <a:rPr lang="en-IN" smtClean="0"/>
              <a:t>03-04-2023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138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574990"/>
            <a:ext cx="12420184" cy="20874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2647443"/>
            <a:ext cx="6091964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3944914"/>
            <a:ext cx="6091964" cy="58023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2647443"/>
            <a:ext cx="6121966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3944914"/>
            <a:ext cx="6121966" cy="58023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B77F-B333-4841-80E9-32C4D0B91481}" type="datetime1">
              <a:rPr lang="en-IN" smtClean="0"/>
              <a:t>03-04-2023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456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32EB-65F2-4307-A037-3E9A4BEBDC06}" type="datetime1">
              <a:rPr lang="en-IN" smtClean="0"/>
              <a:t>03-04-2023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20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FEA8-1796-46A2-A295-55170F6F51DA}" type="datetime1">
              <a:rPr lang="en-IN" smtClean="0"/>
              <a:t>03-04-2023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307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19984"/>
            <a:ext cx="464444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554968"/>
            <a:ext cx="7290108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239929"/>
            <a:ext cx="464444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013-82C8-4713-B38F-AC1AF343F510}" type="datetime1">
              <a:rPr lang="en-IN" smtClean="0"/>
              <a:t>03-04-2023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693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19984"/>
            <a:ext cx="464444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554968"/>
            <a:ext cx="7290108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239929"/>
            <a:ext cx="464444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56D-4D56-4488-A91F-11F1442BECA5}" type="datetime1">
              <a:rPr lang="en-IN" smtClean="0"/>
              <a:t>03-04-2023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6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8">
              <a:srgbClr val="BDFFFF"/>
            </a:gs>
            <a:gs pos="64705">
              <a:schemeClr val="accent2">
                <a:lumMod val="20000"/>
                <a:lumOff val="80000"/>
              </a:schemeClr>
            </a:gs>
            <a:gs pos="98000">
              <a:schemeClr val="accent6">
                <a:lumMod val="40000"/>
                <a:lumOff val="60000"/>
              </a:schemeClr>
            </a:gs>
            <a:gs pos="29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574990"/>
            <a:ext cx="12420184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874937"/>
            <a:ext cx="12420184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0009783"/>
            <a:ext cx="324004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7BDE-61E9-4F13-8665-879045D4EA01}" type="datetime1">
              <a:rPr lang="en-IN" smtClean="0"/>
              <a:t>03-04-2023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0009783"/>
            <a:ext cx="486007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0009783"/>
            <a:ext cx="324004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379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8801" y="4877120"/>
            <a:ext cx="12286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rgbClr val="7030A0"/>
                </a:solidFill>
                <a:latin typeface="Arial Black" panose="020B0A04020102020204" pitchFamily="34" charset="0"/>
              </a:rPr>
              <a:t>Title </a:t>
            </a:r>
            <a:r>
              <a:rPr lang="en-IN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 of   Paper /  </a:t>
            </a:r>
            <a:r>
              <a:rPr lang="en-IN" sz="3200" smtClean="0">
                <a:solidFill>
                  <a:srgbClr val="7030A0"/>
                </a:solidFill>
                <a:latin typeface="Arial Black" panose="020B0A04020102020204" pitchFamily="34" charset="0"/>
              </a:rPr>
              <a:t>Poster  / </a:t>
            </a:r>
            <a:r>
              <a:rPr lang="en-IN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Project</a:t>
            </a:r>
            <a:endParaRPr lang="en-IN" sz="32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5015" y="7611784"/>
            <a:ext cx="8446571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By:</a:t>
            </a:r>
          </a:p>
          <a:p>
            <a:endParaRPr lang="en-IN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IN" sz="1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IN" sz="18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ICSETI-2023/000</a:t>
            </a:r>
            <a:endParaRPr lang="en-IN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</a:t>
            </a:fld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805220" y="837633"/>
            <a:ext cx="128068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International Conference on</a:t>
            </a:r>
            <a:endParaRPr lang="en-IN" sz="4000" b="1" dirty="0">
              <a:ln w="12700">
                <a:solidFill>
                  <a:srgbClr val="CC0066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ln w="0">
                  <a:solidFill>
                    <a:srgbClr val="FF0066"/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Science, Engineering &amp; Technological Innovations</a:t>
            </a:r>
          </a:p>
        </p:txBody>
      </p:sp>
      <p:pic>
        <p:nvPicPr>
          <p:cNvPr id="14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3487" y="2989247"/>
            <a:ext cx="1339673" cy="1192532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501" y="3002527"/>
            <a:ext cx="1259197" cy="113675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6" name="object 4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35035" y="2994308"/>
            <a:ext cx="1341251" cy="1148389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7" name="object 26"/>
          <p:cNvSpPr/>
          <p:nvPr/>
        </p:nvSpPr>
        <p:spPr>
          <a:xfrm>
            <a:off x="8219710" y="2975013"/>
            <a:ext cx="1281876" cy="11957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55660" y="3002527"/>
            <a:ext cx="1293227" cy="1179621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9865486" y="7637910"/>
            <a:ext cx="1728000" cy="1800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Presenter’s </a:t>
            </a:r>
          </a:p>
          <a:p>
            <a:pPr algn="ctr"/>
            <a:r>
              <a:rPr lang="en-US" dirty="0" smtClean="0"/>
              <a:t> Photo</a:t>
            </a:r>
          </a:p>
          <a:p>
            <a:pPr algn="ctr"/>
            <a:r>
              <a:rPr lang="en-US" dirty="0" smtClean="0"/>
              <a:t>5.0 h x 4.8 w </a:t>
            </a:r>
            <a:r>
              <a:rPr lang="en-US" dirty="0" err="1" smtClean="0"/>
              <a:t>cms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11683063" y="7730646"/>
            <a:ext cx="1728000" cy="16004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 smtClean="0"/>
              <a:t>University/</a:t>
            </a:r>
          </a:p>
          <a:p>
            <a:pPr algn="ctr"/>
            <a:r>
              <a:rPr lang="en-US" sz="1400" dirty="0" smtClean="0"/>
              <a:t>Institution</a:t>
            </a:r>
          </a:p>
          <a:p>
            <a:pPr algn="ctr"/>
            <a:r>
              <a:rPr lang="en-US" sz="1400" dirty="0" smtClean="0"/>
              <a:t>Logo, if available add,     if Not available delete this box</a:t>
            </a:r>
          </a:p>
          <a:p>
            <a:pPr algn="ctr"/>
            <a:r>
              <a:rPr lang="en-US" sz="1400" dirty="0" smtClean="0"/>
              <a:t>5.0 h x 4.8 w </a:t>
            </a:r>
            <a:r>
              <a:rPr lang="en-US" sz="1400" dirty="0" err="1" smtClean="0"/>
              <a:t>cms</a:t>
            </a:r>
            <a:endParaRPr lang="en-IN" sz="1400" dirty="0"/>
          </a:p>
        </p:txBody>
      </p:sp>
      <p:sp>
        <p:nvSpPr>
          <p:cNvPr id="19" name="object 8"/>
          <p:cNvSpPr txBox="1"/>
          <p:nvPr/>
        </p:nvSpPr>
        <p:spPr>
          <a:xfrm>
            <a:off x="1944474" y="2137132"/>
            <a:ext cx="10515600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1014730" algn="l"/>
                <a:tab pos="2252345" algn="l"/>
                <a:tab pos="3216910" algn="l"/>
              </a:tabLst>
            </a:pPr>
            <a:r>
              <a:rPr sz="2400" b="1" spc="-10" dirty="0" smtClean="0">
                <a:solidFill>
                  <a:srgbClr val="FF0066"/>
                </a:solidFill>
                <a:latin typeface="Arial"/>
                <a:cs typeface="Arial"/>
              </a:rPr>
              <a:t>D</a:t>
            </a:r>
            <a:r>
              <a:rPr sz="2400" b="1" spc="-20" dirty="0" smtClean="0">
                <a:solidFill>
                  <a:srgbClr val="FF0066"/>
                </a:solidFill>
                <a:latin typeface="Arial"/>
                <a:cs typeface="Arial"/>
              </a:rPr>
              <a:t>a</a:t>
            </a:r>
            <a:r>
              <a:rPr sz="2400" b="1" spc="-5" dirty="0" smtClean="0">
                <a:solidFill>
                  <a:srgbClr val="FF0066"/>
                </a:solidFill>
                <a:latin typeface="Arial"/>
                <a:cs typeface="Arial"/>
              </a:rPr>
              <a:t>te</a:t>
            </a:r>
            <a:r>
              <a:rPr sz="2400" b="1" spc="-5" dirty="0">
                <a:solidFill>
                  <a:srgbClr val="FF0066"/>
                </a:solidFill>
                <a:latin typeface="Arial"/>
                <a:cs typeface="Arial"/>
              </a:rPr>
              <a:t>:</a:t>
            </a:r>
            <a:r>
              <a:rPr sz="2400" b="1" dirty="0">
                <a:solidFill>
                  <a:srgbClr val="FF0066"/>
                </a:solidFill>
                <a:latin typeface="Arial"/>
                <a:cs typeface="Arial"/>
              </a:rPr>
              <a:t>	</a:t>
            </a:r>
            <a:r>
              <a:rPr lang="en-IN" sz="2400" b="1" spc="-5" dirty="0" smtClean="0">
                <a:solidFill>
                  <a:srgbClr val="FF0066"/>
                </a:solidFill>
                <a:latin typeface="Arial"/>
                <a:cs typeface="Arial"/>
              </a:rPr>
              <a:t>25</a:t>
            </a:r>
            <a:r>
              <a:rPr lang="en-IN" sz="2400" b="1" spc="-5" baseline="30000" dirty="0" smtClean="0">
                <a:solidFill>
                  <a:srgbClr val="FF0066"/>
                </a:solidFill>
                <a:latin typeface="Arial"/>
                <a:cs typeface="Arial"/>
              </a:rPr>
              <a:t>th</a:t>
            </a:r>
            <a:r>
              <a:rPr lang="en-IN" sz="2400" b="1" spc="-5" dirty="0" smtClean="0">
                <a:solidFill>
                  <a:srgbClr val="FF0066"/>
                </a:solidFill>
                <a:latin typeface="Arial"/>
                <a:cs typeface="Arial"/>
              </a:rPr>
              <a:t>  &amp;  26</a:t>
            </a:r>
            <a:r>
              <a:rPr lang="en-IN" sz="2400" b="1" spc="-5" baseline="30000" dirty="0" smtClean="0">
                <a:solidFill>
                  <a:srgbClr val="FF0066"/>
                </a:solidFill>
                <a:latin typeface="Arial"/>
                <a:cs typeface="Arial"/>
              </a:rPr>
              <a:t>th</a:t>
            </a:r>
            <a:r>
              <a:rPr lang="en-IN" sz="2400" b="1" spc="-5" dirty="0" smtClean="0">
                <a:solidFill>
                  <a:srgbClr val="FF0066"/>
                </a:solidFill>
                <a:latin typeface="Arial"/>
                <a:cs typeface="Arial"/>
              </a:rPr>
              <a:t>  November, 2023</a:t>
            </a:r>
            <a:endParaRPr sz="24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80"/>
              </a:spcBef>
              <a:tabLst>
                <a:tab pos="1799589" algn="l"/>
              </a:tabLst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USA  -   Germany  -   Poland  -  Greece  -  India  -  UK  - 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Africa  -  Australia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81" y="3002527"/>
            <a:ext cx="1228908" cy="115386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613" y="2989247"/>
            <a:ext cx="1186450" cy="118154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9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12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6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68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9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258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8409</TotalTime>
  <Words>74</Words>
  <Application>Microsoft Office PowerPoint</Application>
  <PresentationFormat>Custom</PresentationFormat>
  <Paragraphs>29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RCS</dc:creator>
  <cp:keywords>ICSETI-2022</cp:keywords>
  <cp:lastModifiedBy>RCS</cp:lastModifiedBy>
  <cp:revision>918</cp:revision>
  <dcterms:created xsi:type="dcterms:W3CDTF">2020-08-13T17:20:42Z</dcterms:created>
  <dcterms:modified xsi:type="dcterms:W3CDTF">2023-04-03T11:47:18Z</dcterms:modified>
</cp:coreProperties>
</file>