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1"/>
  </p:sldMasterIdLst>
  <p:notesMasterIdLst>
    <p:notesMasterId r:id="rId7"/>
  </p:notesMasterIdLst>
  <p:sldIdLst>
    <p:sldId id="256" r:id="rId2"/>
    <p:sldId id="265" r:id="rId3"/>
    <p:sldId id="266" r:id="rId4"/>
    <p:sldId id="267" r:id="rId5"/>
    <p:sldId id="273" r:id="rId6"/>
  </p:sldIdLst>
  <p:sldSz cx="14400213" cy="10799763"/>
  <p:notesSz cx="6858000" cy="9144000"/>
  <p:defaultTextStyle>
    <a:defPPr>
      <a:defRPr lang="en-US"/>
    </a:defPPr>
    <a:lvl1pPr marL="0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1pPr>
    <a:lvl2pPr marL="592738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2pPr>
    <a:lvl3pPr marL="1185476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3pPr>
    <a:lvl4pPr marL="1778215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4pPr>
    <a:lvl5pPr marL="2370951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5pPr>
    <a:lvl6pPr marL="2963691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6pPr>
    <a:lvl7pPr marL="3556429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7pPr>
    <a:lvl8pPr marL="4149167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8pPr>
    <a:lvl9pPr marL="4741907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4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8E5"/>
    <a:srgbClr val="BDFFFF"/>
    <a:srgbClr val="66FFFF"/>
    <a:srgbClr val="FF0066"/>
    <a:srgbClr val="0000FF"/>
    <a:srgbClr val="008080"/>
    <a:srgbClr val="FF0000"/>
    <a:srgbClr val="FFF4D5"/>
    <a:srgbClr val="FFEDB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7" autoAdjust="0"/>
    <p:restoredTop sz="94660"/>
  </p:normalViewPr>
  <p:slideViewPr>
    <p:cSldViewPr snapToGrid="0">
      <p:cViewPr>
        <p:scale>
          <a:sx n="50" d="100"/>
          <a:sy n="50" d="100"/>
        </p:scale>
        <p:origin x="1531" y="269"/>
      </p:cViewPr>
      <p:guideLst>
        <p:guide orient="horz" pos="3402"/>
        <p:guide pos="4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FD13-C70C-4567-99A6-F1A1EC392E84}" type="datetimeFigureOut">
              <a:rPr lang="en-IN" smtClean="0"/>
              <a:t>06-09-2023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FBA73-2092-4A13-B84B-E71EC15113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501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514218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1028434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542650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2056868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2571086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3085303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3599521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4113737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FBA73-2092-4A13-B84B-E71EC15113A6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362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1767462"/>
            <a:ext cx="12240181" cy="3759917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5672376"/>
            <a:ext cx="10800160" cy="2607442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4328-476F-4C82-BEC6-FA92DEA62BF2}" type="datetime1">
              <a:rPr lang="en-IN" smtClean="0"/>
              <a:t>06-09-2023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712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7D54-4DC4-4E83-A685-C4A862DDF7CF}" type="datetime1">
              <a:rPr lang="en-IN" smtClean="0"/>
              <a:t>06-09-2023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415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574987"/>
            <a:ext cx="3105046" cy="9152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574987"/>
            <a:ext cx="9135135" cy="91523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74E4-A70A-4C9B-A441-346E5122E411}" type="datetime1">
              <a:rPr lang="en-IN" smtClean="0"/>
              <a:t>06-09-2023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306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5E2D-844F-42DC-9009-DC24889715FE}" type="datetime1">
              <a:rPr lang="en-IN" smtClean="0"/>
              <a:t>06-09-2023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815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2692444"/>
            <a:ext cx="12420184" cy="44924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7227345"/>
            <a:ext cx="12420184" cy="2362447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4220-233A-4B0E-86C6-59E29A1FCE5F}" type="datetime1">
              <a:rPr lang="en-IN" smtClean="0"/>
              <a:t>06-09-2023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2930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874937"/>
            <a:ext cx="6120091" cy="68523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2874937"/>
            <a:ext cx="6120091" cy="68523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697-CE5D-4E4E-B6D9-B133F968889B}" type="datetime1">
              <a:rPr lang="en-IN" smtClean="0"/>
              <a:t>06-09-2023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138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574990"/>
            <a:ext cx="12420184" cy="208745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2647443"/>
            <a:ext cx="6091964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3944914"/>
            <a:ext cx="6091964" cy="58023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2647443"/>
            <a:ext cx="6121966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3944914"/>
            <a:ext cx="6121966" cy="58023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B77F-B333-4841-80E9-32C4D0B91481}" type="datetime1">
              <a:rPr lang="en-IN" smtClean="0"/>
              <a:t>06-09-2023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456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32EB-65F2-4307-A037-3E9A4BEBDC06}" type="datetime1">
              <a:rPr lang="en-IN" smtClean="0"/>
              <a:t>06-09-2023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720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FEA8-1796-46A2-A295-55170F6F51DA}" type="datetime1">
              <a:rPr lang="en-IN" smtClean="0"/>
              <a:t>06-09-2023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307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719984"/>
            <a:ext cx="4644444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554968"/>
            <a:ext cx="7290108" cy="767483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3239929"/>
            <a:ext cx="4644444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6013-82C8-4713-B38F-AC1AF343F510}" type="datetime1">
              <a:rPr lang="en-IN" smtClean="0"/>
              <a:t>06-09-2023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693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719984"/>
            <a:ext cx="4644444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554968"/>
            <a:ext cx="7290108" cy="767483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3239929"/>
            <a:ext cx="4644444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56D-4D56-4488-A91F-11F1442BECA5}" type="datetime1">
              <a:rPr lang="en-IN" smtClean="0"/>
              <a:t>06-09-2023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56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8">
              <a:srgbClr val="BDFFFF"/>
            </a:gs>
            <a:gs pos="64705">
              <a:schemeClr val="accent2">
                <a:lumMod val="20000"/>
                <a:lumOff val="80000"/>
              </a:schemeClr>
            </a:gs>
            <a:gs pos="98000">
              <a:srgbClr val="FFF8E5"/>
            </a:gs>
            <a:gs pos="29000">
              <a:schemeClr val="bg1"/>
            </a:gs>
            <a:gs pos="38000">
              <a:schemeClr val="bg1">
                <a:lumMod val="96000"/>
                <a:lumOff val="4000"/>
              </a:schemeClr>
            </a:gs>
            <a:gs pos="87000">
              <a:srgbClr val="FFF8E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574990"/>
            <a:ext cx="12420184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874937"/>
            <a:ext cx="12420184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10009783"/>
            <a:ext cx="324004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07BDE-61E9-4F13-8665-879045D4EA01}" type="datetime1">
              <a:rPr lang="en-IN" smtClean="0"/>
              <a:t>06-09-2023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10009783"/>
            <a:ext cx="4860072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10009783"/>
            <a:ext cx="324004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379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8"/>
          <p:cNvSpPr txBox="1"/>
          <p:nvPr/>
        </p:nvSpPr>
        <p:spPr>
          <a:xfrm>
            <a:off x="2063816" y="2269662"/>
            <a:ext cx="10386795" cy="438489"/>
          </a:xfrm>
          <a:prstGeom prst="rect">
            <a:avLst/>
          </a:prstGeom>
        </p:spPr>
        <p:txBody>
          <a:bodyPr vert="horz" wrap="square" lIns="0" tIns="12544" rIns="0" bIns="0" rtlCol="0">
            <a:spAutoFit/>
          </a:bodyPr>
          <a:lstStyle/>
          <a:p>
            <a:pPr algn="ctr">
              <a:spcBef>
                <a:spcPts val="99"/>
              </a:spcBef>
              <a:tabLst>
                <a:tab pos="1002321" algn="l"/>
                <a:tab pos="2224799" algn="l"/>
                <a:tab pos="3177568" algn="l"/>
              </a:tabLst>
            </a:pPr>
            <a:r>
              <a:rPr sz="2767" b="1" spc="-9" dirty="0" smtClean="0">
                <a:solidFill>
                  <a:srgbClr val="7030A0"/>
                </a:solidFill>
                <a:latin typeface="Arial"/>
                <a:cs typeface="Arial"/>
              </a:rPr>
              <a:t>D</a:t>
            </a:r>
            <a:r>
              <a:rPr sz="2767" b="1" spc="-20" dirty="0" smtClean="0">
                <a:solidFill>
                  <a:srgbClr val="7030A0"/>
                </a:solidFill>
                <a:latin typeface="Arial"/>
                <a:cs typeface="Arial"/>
              </a:rPr>
              <a:t>a</a:t>
            </a:r>
            <a:r>
              <a:rPr sz="2767" b="1" spc="-5" dirty="0" smtClean="0">
                <a:solidFill>
                  <a:srgbClr val="7030A0"/>
                </a:solidFill>
                <a:latin typeface="Arial"/>
                <a:cs typeface="Arial"/>
              </a:rPr>
              <a:t>te:</a:t>
            </a:r>
            <a:r>
              <a:rPr lang="en-IN" sz="2767" b="1" spc="-5" dirty="0" smtClean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IN" sz="2767" b="1" dirty="0" smtClean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IN" sz="2767" b="1" spc="-5" dirty="0" smtClean="0">
                <a:solidFill>
                  <a:srgbClr val="7030A0"/>
                </a:solidFill>
                <a:latin typeface="Arial"/>
                <a:cs typeface="Arial"/>
              </a:rPr>
              <a:t>9 &amp; 10 September, 2023</a:t>
            </a:r>
            <a:endParaRPr sz="2767" dirty="0">
              <a:solidFill>
                <a:srgbClr val="7030A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5015" y="5137834"/>
            <a:ext cx="12286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>
                <a:solidFill>
                  <a:srgbClr val="7030A0"/>
                </a:solidFill>
                <a:latin typeface="Arial Black" panose="020B0A04020102020204" pitchFamily="34" charset="0"/>
              </a:rPr>
              <a:t>Title </a:t>
            </a:r>
            <a:r>
              <a:rPr lang="en-IN" sz="32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 of   Article / Paper /  Poster  / Project</a:t>
            </a:r>
            <a:endParaRPr lang="en-IN" sz="32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5015" y="7611784"/>
            <a:ext cx="8720894" cy="18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1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By:</a:t>
            </a:r>
          </a:p>
          <a:p>
            <a:endParaRPr lang="en-IN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</a:p>
          <a:p>
            <a:r>
              <a:rPr lang="en-IN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/ University:</a:t>
            </a:r>
          </a:p>
          <a:p>
            <a:r>
              <a:rPr lang="en-IN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Country:</a:t>
            </a:r>
          </a:p>
          <a:p>
            <a:r>
              <a:rPr lang="en-IN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r>
              <a:rPr lang="en-IN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ID:   </a:t>
            </a:r>
            <a:r>
              <a:rPr lang="en-IN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ICLSGM-2023/000</a:t>
            </a:r>
            <a:endParaRPr lang="en-IN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1</a:t>
            </a:fld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805220" y="837633"/>
            <a:ext cx="128068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rgbClr val="CC0066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5</a:t>
            </a:r>
            <a:r>
              <a:rPr lang="en-US" sz="4000" b="1" baseline="30000" dirty="0" smtClean="0">
                <a:ln w="12700">
                  <a:solidFill>
                    <a:srgbClr val="CC0066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th</a:t>
            </a:r>
            <a:r>
              <a:rPr lang="en-US" sz="4000" b="1" dirty="0" smtClean="0">
                <a:ln w="12700">
                  <a:solidFill>
                    <a:srgbClr val="CC0066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 International </a:t>
            </a:r>
            <a:r>
              <a:rPr lang="en-US" sz="4000" b="1" dirty="0">
                <a:ln w="12700">
                  <a:solidFill>
                    <a:srgbClr val="CC0066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Conference on</a:t>
            </a:r>
          </a:p>
          <a:p>
            <a:pPr algn="ctr"/>
            <a:r>
              <a:rPr lang="en-US" sz="4000" b="1" dirty="0">
                <a:ln w="12700">
                  <a:solidFill>
                    <a:srgbClr val="CC0066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Literature, Society &amp; the Global Media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65486" y="7637910"/>
            <a:ext cx="1728000" cy="18000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Presenter’s </a:t>
            </a:r>
          </a:p>
          <a:p>
            <a:pPr algn="ctr"/>
            <a:r>
              <a:rPr lang="en-US" dirty="0" smtClean="0"/>
              <a:t> Photo</a:t>
            </a:r>
          </a:p>
          <a:p>
            <a:pPr algn="ctr"/>
            <a:r>
              <a:rPr lang="en-US" dirty="0" smtClean="0"/>
              <a:t>5.0 h x 4.8 w </a:t>
            </a:r>
            <a:r>
              <a:rPr lang="en-US" dirty="0" err="1" smtClean="0"/>
              <a:t>cms</a:t>
            </a:r>
            <a:endParaRPr lang="en-IN" dirty="0"/>
          </a:p>
        </p:txBody>
      </p:sp>
      <p:sp>
        <p:nvSpPr>
          <p:cNvPr id="20" name="TextBox 19"/>
          <p:cNvSpPr txBox="1"/>
          <p:nvPr/>
        </p:nvSpPr>
        <p:spPr>
          <a:xfrm>
            <a:off x="11683063" y="7730646"/>
            <a:ext cx="1728000" cy="160043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400" dirty="0" smtClean="0"/>
              <a:t>University/</a:t>
            </a:r>
          </a:p>
          <a:p>
            <a:pPr algn="ctr"/>
            <a:r>
              <a:rPr lang="en-US" sz="1400" dirty="0" smtClean="0"/>
              <a:t>Institution</a:t>
            </a:r>
          </a:p>
          <a:p>
            <a:pPr algn="ctr"/>
            <a:r>
              <a:rPr lang="en-US" sz="1400" dirty="0" smtClean="0"/>
              <a:t>Logo, if available add,     if Not available delete this box</a:t>
            </a:r>
          </a:p>
          <a:p>
            <a:pPr algn="ctr"/>
            <a:r>
              <a:rPr lang="en-US" sz="1400" dirty="0" smtClean="0"/>
              <a:t>5.0 h x 4.8 w </a:t>
            </a:r>
            <a:r>
              <a:rPr lang="en-US" sz="1400" dirty="0" err="1" smtClean="0"/>
              <a:t>cms</a:t>
            </a:r>
            <a:endParaRPr lang="en-IN" sz="1400" dirty="0"/>
          </a:p>
        </p:txBody>
      </p:sp>
      <p:pic>
        <p:nvPicPr>
          <p:cNvPr id="22" name="Picture 4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087" y="2995258"/>
            <a:ext cx="1087152" cy="930814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413" y="2994344"/>
            <a:ext cx="933536" cy="928856"/>
          </a:xfrm>
          <a:prstGeom prst="rect">
            <a:avLst/>
          </a:prstGeom>
          <a:ln w="19050">
            <a:solidFill>
              <a:srgbClr val="002060"/>
            </a:solidFill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050" y="2994343"/>
            <a:ext cx="980067" cy="928857"/>
          </a:xfrm>
          <a:prstGeom prst="rect">
            <a:avLst/>
          </a:prstGeom>
          <a:ln w="12700">
            <a:solidFill>
              <a:srgbClr val="002060"/>
            </a:solidFill>
          </a:ln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721" y="2997752"/>
            <a:ext cx="1025980" cy="92885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3" t="13063" r="3712" b="14134"/>
          <a:stretch/>
        </p:blipFill>
        <p:spPr>
          <a:xfrm>
            <a:off x="5388127" y="3016645"/>
            <a:ext cx="1769914" cy="917132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245" y="3023221"/>
            <a:ext cx="892815" cy="89580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102" y="2970984"/>
            <a:ext cx="1143000" cy="104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390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098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83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1182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8658</TotalTime>
  <Words>79</Words>
  <Application>Microsoft Office PowerPoint</Application>
  <PresentationFormat>Custom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RCS</dc:creator>
  <cp:keywords>ICLSGM</cp:keywords>
  <cp:lastModifiedBy>RCS</cp:lastModifiedBy>
  <cp:revision>939</cp:revision>
  <dcterms:created xsi:type="dcterms:W3CDTF">2020-08-13T17:20:42Z</dcterms:created>
  <dcterms:modified xsi:type="dcterms:W3CDTF">2023-09-06T11:09:28Z</dcterms:modified>
</cp:coreProperties>
</file>