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4795500" cy="9756775"/>
  <p:notesSz cx="6858000" cy="9144000"/>
  <p:defaultTextStyle>
    <a:defPPr>
      <a:defRPr lang="en-US"/>
    </a:defPPr>
    <a:lvl1pPr marL="0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1pPr>
    <a:lvl2pPr marL="592738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2pPr>
    <a:lvl3pPr marL="1185476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3pPr>
    <a:lvl4pPr marL="1778215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4pPr>
    <a:lvl5pPr marL="237095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5pPr>
    <a:lvl6pPr marL="296369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6pPr>
    <a:lvl7pPr marL="3556429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7pPr>
    <a:lvl8pPr marL="414916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8pPr>
    <a:lvl9pPr marL="474190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1" userDrawn="1">
          <p15:clr>
            <a:srgbClr val="A4A3A4"/>
          </p15:clr>
        </p15:guide>
        <p15:guide id="2" pos="46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FF89"/>
    <a:srgbClr val="FF0066"/>
    <a:srgbClr val="0000FF"/>
    <a:srgbClr val="008080"/>
    <a:srgbClr val="FF0000"/>
    <a:srgbClr val="FFF4D5"/>
    <a:srgbClr val="FFEDB9"/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92" y="67"/>
      </p:cViewPr>
      <p:guideLst>
        <p:guide orient="horz" pos="3071"/>
        <p:guide pos="46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0613" y="1143000"/>
            <a:ext cx="467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1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434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65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686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086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303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521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3737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0613" y="1143000"/>
            <a:ext cx="467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63" y="1596769"/>
            <a:ext cx="12576175" cy="3396803"/>
          </a:xfrm>
        </p:spPr>
        <p:txBody>
          <a:bodyPr anchor="b"/>
          <a:lstStyle>
            <a:lvl1pPr algn="ctr">
              <a:defRPr sz="85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9438" y="5124566"/>
            <a:ext cx="11096625" cy="2355628"/>
          </a:xfrm>
        </p:spPr>
        <p:txBody>
          <a:bodyPr/>
          <a:lstStyle>
            <a:lvl1pPr marL="0" indent="0" algn="ctr">
              <a:buNone/>
              <a:defRPr sz="3414"/>
            </a:lvl1pPr>
            <a:lvl2pPr marL="650458" indent="0" algn="ctr">
              <a:buNone/>
              <a:defRPr sz="2845"/>
            </a:lvl2pPr>
            <a:lvl3pPr marL="1300917" indent="0" algn="ctr">
              <a:buNone/>
              <a:defRPr sz="2561"/>
            </a:lvl3pPr>
            <a:lvl4pPr marL="1951375" indent="0" algn="ctr">
              <a:buNone/>
              <a:defRPr sz="2276"/>
            </a:lvl4pPr>
            <a:lvl5pPr marL="2601834" indent="0" algn="ctr">
              <a:buNone/>
              <a:defRPr sz="2276"/>
            </a:lvl5pPr>
            <a:lvl6pPr marL="3252292" indent="0" algn="ctr">
              <a:buNone/>
              <a:defRPr sz="2276"/>
            </a:lvl6pPr>
            <a:lvl7pPr marL="3902751" indent="0" algn="ctr">
              <a:buNone/>
              <a:defRPr sz="2276"/>
            </a:lvl7pPr>
            <a:lvl8pPr marL="4553209" indent="0" algn="ctr">
              <a:buNone/>
              <a:defRPr sz="2276"/>
            </a:lvl8pPr>
            <a:lvl9pPr marL="5203668" indent="0" algn="ctr">
              <a:buNone/>
              <a:defRPr sz="227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726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05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88030" y="519458"/>
            <a:ext cx="3190280" cy="82684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7192" y="519458"/>
            <a:ext cx="9385895" cy="826841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90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8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85" y="2432421"/>
            <a:ext cx="12761119" cy="4058547"/>
          </a:xfrm>
        </p:spPr>
        <p:txBody>
          <a:bodyPr anchor="b"/>
          <a:lstStyle>
            <a:lvl1pPr>
              <a:defRPr sz="85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85" y="6529363"/>
            <a:ext cx="12761119" cy="2134294"/>
          </a:xfrm>
        </p:spPr>
        <p:txBody>
          <a:bodyPr/>
          <a:lstStyle>
            <a:lvl1pPr marL="0" indent="0">
              <a:buNone/>
              <a:defRPr sz="3414">
                <a:solidFill>
                  <a:schemeClr val="tx1"/>
                </a:solidFill>
              </a:defRPr>
            </a:lvl1pPr>
            <a:lvl2pPr marL="650458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2pPr>
            <a:lvl3pPr marL="1300917" indent="0">
              <a:buNone/>
              <a:defRPr sz="2561">
                <a:solidFill>
                  <a:schemeClr val="tx1">
                    <a:tint val="75000"/>
                  </a:schemeClr>
                </a:solidFill>
              </a:defRPr>
            </a:lvl3pPr>
            <a:lvl4pPr marL="1951375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1834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2292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2751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32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3668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69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7190" y="2597290"/>
            <a:ext cx="6288088" cy="61905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90222" y="2597290"/>
            <a:ext cx="6288088" cy="61905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59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18" y="519460"/>
            <a:ext cx="12761119" cy="18858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119" y="2391766"/>
            <a:ext cx="6259189" cy="1172167"/>
          </a:xfrm>
        </p:spPr>
        <p:txBody>
          <a:bodyPr anchor="b"/>
          <a:lstStyle>
            <a:lvl1pPr marL="0" indent="0">
              <a:buNone/>
              <a:defRPr sz="3414" b="1"/>
            </a:lvl1pPr>
            <a:lvl2pPr marL="650458" indent="0">
              <a:buNone/>
              <a:defRPr sz="2845" b="1"/>
            </a:lvl2pPr>
            <a:lvl3pPr marL="1300917" indent="0">
              <a:buNone/>
              <a:defRPr sz="2561" b="1"/>
            </a:lvl3pPr>
            <a:lvl4pPr marL="1951375" indent="0">
              <a:buNone/>
              <a:defRPr sz="2276" b="1"/>
            </a:lvl4pPr>
            <a:lvl5pPr marL="2601834" indent="0">
              <a:buNone/>
              <a:defRPr sz="2276" b="1"/>
            </a:lvl5pPr>
            <a:lvl6pPr marL="3252292" indent="0">
              <a:buNone/>
              <a:defRPr sz="2276" b="1"/>
            </a:lvl6pPr>
            <a:lvl7pPr marL="3902751" indent="0">
              <a:buNone/>
              <a:defRPr sz="2276" b="1"/>
            </a:lvl7pPr>
            <a:lvl8pPr marL="4553209" indent="0">
              <a:buNone/>
              <a:defRPr sz="2276" b="1"/>
            </a:lvl8pPr>
            <a:lvl9pPr marL="5203668" indent="0">
              <a:buNone/>
              <a:defRPr sz="22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9119" y="3563933"/>
            <a:ext cx="6259189" cy="52420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90222" y="2391766"/>
            <a:ext cx="6290015" cy="1172167"/>
          </a:xfrm>
        </p:spPr>
        <p:txBody>
          <a:bodyPr anchor="b"/>
          <a:lstStyle>
            <a:lvl1pPr marL="0" indent="0">
              <a:buNone/>
              <a:defRPr sz="3414" b="1"/>
            </a:lvl1pPr>
            <a:lvl2pPr marL="650458" indent="0">
              <a:buNone/>
              <a:defRPr sz="2845" b="1"/>
            </a:lvl2pPr>
            <a:lvl3pPr marL="1300917" indent="0">
              <a:buNone/>
              <a:defRPr sz="2561" b="1"/>
            </a:lvl3pPr>
            <a:lvl4pPr marL="1951375" indent="0">
              <a:buNone/>
              <a:defRPr sz="2276" b="1"/>
            </a:lvl4pPr>
            <a:lvl5pPr marL="2601834" indent="0">
              <a:buNone/>
              <a:defRPr sz="2276" b="1"/>
            </a:lvl5pPr>
            <a:lvl6pPr marL="3252292" indent="0">
              <a:buNone/>
              <a:defRPr sz="2276" b="1"/>
            </a:lvl6pPr>
            <a:lvl7pPr marL="3902751" indent="0">
              <a:buNone/>
              <a:defRPr sz="2276" b="1"/>
            </a:lvl7pPr>
            <a:lvl8pPr marL="4553209" indent="0">
              <a:buNone/>
              <a:defRPr sz="2276" b="1"/>
            </a:lvl8pPr>
            <a:lvl9pPr marL="5203668" indent="0">
              <a:buNone/>
              <a:defRPr sz="22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90222" y="3563933"/>
            <a:ext cx="6290015" cy="52420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06-12-2023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8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06-12-2023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374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06-12-2023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23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18" y="650452"/>
            <a:ext cx="4771934" cy="2276581"/>
          </a:xfrm>
        </p:spPr>
        <p:txBody>
          <a:bodyPr anchor="b"/>
          <a:lstStyle>
            <a:lvl1pPr>
              <a:defRPr sz="45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0015" y="1404797"/>
            <a:ext cx="7490222" cy="6933634"/>
          </a:xfrm>
        </p:spPr>
        <p:txBody>
          <a:bodyPr/>
          <a:lstStyle>
            <a:lvl1pPr>
              <a:defRPr sz="4553"/>
            </a:lvl1pPr>
            <a:lvl2pPr>
              <a:defRPr sz="3984"/>
            </a:lvl2pPr>
            <a:lvl3pPr>
              <a:defRPr sz="3414"/>
            </a:lvl3pPr>
            <a:lvl4pPr>
              <a:defRPr sz="2845"/>
            </a:lvl4pPr>
            <a:lvl5pPr>
              <a:defRPr sz="2845"/>
            </a:lvl5pPr>
            <a:lvl6pPr>
              <a:defRPr sz="2845"/>
            </a:lvl6pPr>
            <a:lvl7pPr>
              <a:defRPr sz="2845"/>
            </a:lvl7pPr>
            <a:lvl8pPr>
              <a:defRPr sz="2845"/>
            </a:lvl8pPr>
            <a:lvl9pPr>
              <a:defRPr sz="284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9118" y="2927032"/>
            <a:ext cx="4771934" cy="5422690"/>
          </a:xfrm>
        </p:spPr>
        <p:txBody>
          <a:bodyPr/>
          <a:lstStyle>
            <a:lvl1pPr marL="0" indent="0">
              <a:buNone/>
              <a:defRPr sz="2276"/>
            </a:lvl1pPr>
            <a:lvl2pPr marL="650458" indent="0">
              <a:buNone/>
              <a:defRPr sz="1992"/>
            </a:lvl2pPr>
            <a:lvl3pPr marL="1300917" indent="0">
              <a:buNone/>
              <a:defRPr sz="1707"/>
            </a:lvl3pPr>
            <a:lvl4pPr marL="1951375" indent="0">
              <a:buNone/>
              <a:defRPr sz="1423"/>
            </a:lvl4pPr>
            <a:lvl5pPr marL="2601834" indent="0">
              <a:buNone/>
              <a:defRPr sz="1423"/>
            </a:lvl5pPr>
            <a:lvl6pPr marL="3252292" indent="0">
              <a:buNone/>
              <a:defRPr sz="1423"/>
            </a:lvl6pPr>
            <a:lvl7pPr marL="3902751" indent="0">
              <a:buNone/>
              <a:defRPr sz="1423"/>
            </a:lvl7pPr>
            <a:lvl8pPr marL="4553209" indent="0">
              <a:buNone/>
              <a:defRPr sz="1423"/>
            </a:lvl8pPr>
            <a:lvl9pPr marL="5203668" indent="0">
              <a:buNone/>
              <a:defRPr sz="142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05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18" y="650452"/>
            <a:ext cx="4771934" cy="2276581"/>
          </a:xfrm>
        </p:spPr>
        <p:txBody>
          <a:bodyPr anchor="b"/>
          <a:lstStyle>
            <a:lvl1pPr>
              <a:defRPr sz="45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0015" y="1404797"/>
            <a:ext cx="7490222" cy="6933634"/>
          </a:xfrm>
        </p:spPr>
        <p:txBody>
          <a:bodyPr anchor="t"/>
          <a:lstStyle>
            <a:lvl1pPr marL="0" indent="0">
              <a:buNone/>
              <a:defRPr sz="4553"/>
            </a:lvl1pPr>
            <a:lvl2pPr marL="650458" indent="0">
              <a:buNone/>
              <a:defRPr sz="3984"/>
            </a:lvl2pPr>
            <a:lvl3pPr marL="1300917" indent="0">
              <a:buNone/>
              <a:defRPr sz="3414"/>
            </a:lvl3pPr>
            <a:lvl4pPr marL="1951375" indent="0">
              <a:buNone/>
              <a:defRPr sz="2845"/>
            </a:lvl4pPr>
            <a:lvl5pPr marL="2601834" indent="0">
              <a:buNone/>
              <a:defRPr sz="2845"/>
            </a:lvl5pPr>
            <a:lvl6pPr marL="3252292" indent="0">
              <a:buNone/>
              <a:defRPr sz="2845"/>
            </a:lvl6pPr>
            <a:lvl7pPr marL="3902751" indent="0">
              <a:buNone/>
              <a:defRPr sz="2845"/>
            </a:lvl7pPr>
            <a:lvl8pPr marL="4553209" indent="0">
              <a:buNone/>
              <a:defRPr sz="2845"/>
            </a:lvl8pPr>
            <a:lvl9pPr marL="5203668" indent="0">
              <a:buNone/>
              <a:defRPr sz="28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9118" y="2927032"/>
            <a:ext cx="4771934" cy="5422690"/>
          </a:xfrm>
        </p:spPr>
        <p:txBody>
          <a:bodyPr/>
          <a:lstStyle>
            <a:lvl1pPr marL="0" indent="0">
              <a:buNone/>
              <a:defRPr sz="2276"/>
            </a:lvl1pPr>
            <a:lvl2pPr marL="650458" indent="0">
              <a:buNone/>
              <a:defRPr sz="1992"/>
            </a:lvl2pPr>
            <a:lvl3pPr marL="1300917" indent="0">
              <a:buNone/>
              <a:defRPr sz="1707"/>
            </a:lvl3pPr>
            <a:lvl4pPr marL="1951375" indent="0">
              <a:buNone/>
              <a:defRPr sz="1423"/>
            </a:lvl4pPr>
            <a:lvl5pPr marL="2601834" indent="0">
              <a:buNone/>
              <a:defRPr sz="1423"/>
            </a:lvl5pPr>
            <a:lvl6pPr marL="3252292" indent="0">
              <a:buNone/>
              <a:defRPr sz="1423"/>
            </a:lvl6pPr>
            <a:lvl7pPr marL="3902751" indent="0">
              <a:buNone/>
              <a:defRPr sz="1423"/>
            </a:lvl7pPr>
            <a:lvl8pPr marL="4553209" indent="0">
              <a:buNone/>
              <a:defRPr sz="1423"/>
            </a:lvl8pPr>
            <a:lvl9pPr marL="5203668" indent="0">
              <a:buNone/>
              <a:defRPr sz="142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56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99">
              <a:srgbClr val="FF99FF"/>
            </a:gs>
            <a:gs pos="14000">
              <a:srgbClr val="FFFF89"/>
            </a:gs>
            <a:gs pos="64705">
              <a:schemeClr val="accent4">
                <a:lumMod val="20000"/>
                <a:lumOff val="80000"/>
              </a:schemeClr>
            </a:gs>
            <a:gs pos="98000">
              <a:schemeClr val="accent1">
                <a:lumMod val="40000"/>
                <a:lumOff val="60000"/>
              </a:schemeClr>
            </a:gs>
            <a:gs pos="25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7191" y="519460"/>
            <a:ext cx="12761119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191" y="2597290"/>
            <a:ext cx="12761119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7190" y="9043087"/>
            <a:ext cx="3328988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1010" y="9043087"/>
            <a:ext cx="4993481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9322" y="9043087"/>
            <a:ext cx="3328988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50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1300917" rtl="0" eaLnBrk="1" latinLnBrk="0" hangingPunct="1">
        <a:lnSpc>
          <a:spcPct val="90000"/>
        </a:lnSpc>
        <a:spcBef>
          <a:spcPct val="0"/>
        </a:spcBef>
        <a:buNone/>
        <a:defRPr sz="62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229" indent="-325229" algn="l" defTabSz="1300917" rtl="0" eaLnBrk="1" latinLnBrk="0" hangingPunct="1">
        <a:lnSpc>
          <a:spcPct val="90000"/>
        </a:lnSpc>
        <a:spcBef>
          <a:spcPts val="1423"/>
        </a:spcBef>
        <a:buFont typeface="Arial" panose="020B0604020202020204" pitchFamily="34" charset="0"/>
        <a:buChar char="•"/>
        <a:defRPr sz="3984" kern="1200">
          <a:solidFill>
            <a:schemeClr val="tx1"/>
          </a:solidFill>
          <a:latin typeface="+mn-lt"/>
          <a:ea typeface="+mn-ea"/>
          <a:cs typeface="+mn-cs"/>
        </a:defRPr>
      </a:lvl1pPr>
      <a:lvl2pPr marL="975688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4" kern="1200">
          <a:solidFill>
            <a:schemeClr val="tx1"/>
          </a:solidFill>
          <a:latin typeface="+mn-lt"/>
          <a:ea typeface="+mn-ea"/>
          <a:cs typeface="+mn-cs"/>
        </a:defRPr>
      </a:lvl2pPr>
      <a:lvl3pPr marL="1626146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3pPr>
      <a:lvl4pPr marL="2276605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4pPr>
      <a:lvl5pPr marL="2927063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5pPr>
      <a:lvl6pPr marL="3577521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6pPr>
      <a:lvl7pPr marL="4227980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7pPr>
      <a:lvl8pPr marL="4878438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8pPr>
      <a:lvl9pPr marL="5528897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1pPr>
      <a:lvl2pPr marL="650458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2pPr>
      <a:lvl3pPr marL="1300917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3pPr>
      <a:lvl4pPr marL="1951375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4pPr>
      <a:lvl5pPr marL="2601834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5pPr>
      <a:lvl6pPr marL="3252292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6pPr>
      <a:lvl7pPr marL="3902751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7pPr>
      <a:lvl8pPr marL="4553209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8pPr>
      <a:lvl9pPr marL="5203668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9541" y="4098796"/>
            <a:ext cx="11100335" cy="537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91" dirty="0">
                <a:solidFill>
                  <a:srgbClr val="7030A0"/>
                </a:solidFill>
                <a:latin typeface="Arial Black" panose="020B0A04020102020204" pitchFamily="34" charset="0"/>
              </a:rPr>
              <a:t>Title   of  Article /  Paper /  Poster /  Project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1525" y="6837494"/>
            <a:ext cx="8066064" cy="1760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807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endParaRPr lang="en-IN" sz="1807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ID:   ICLLR-2023/000</a:t>
            </a:r>
            <a:endParaRPr lang="en-IN" sz="1807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/>
          </a:p>
        </p:txBody>
      </p:sp>
      <p:pic>
        <p:nvPicPr>
          <p:cNvPr id="13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455" y="2271414"/>
            <a:ext cx="942648" cy="807091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166" y="2286507"/>
            <a:ext cx="866186" cy="787871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625" y="2252159"/>
            <a:ext cx="943176" cy="84882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916" y="2252157"/>
            <a:ext cx="863702" cy="84560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108256" y="1091873"/>
            <a:ext cx="10582906" cy="224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14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International Conference on Literature, Languages and Religions</a:t>
            </a:r>
            <a:endParaRPr lang="en-US" sz="994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949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68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16 - 17  December, 2023</a:t>
            </a:r>
          </a:p>
          <a:p>
            <a:pPr algn="ctr">
              <a:lnSpc>
                <a:spcPct val="150000"/>
              </a:lnSpc>
            </a:pPr>
            <a:endParaRPr lang="en-US" sz="994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445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Mode  &amp;  Multiple Languages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38883" y="7154931"/>
            <a:ext cx="1476000" cy="1332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800" dirty="0" smtClean="0"/>
              <a:t>Presenter’s </a:t>
            </a:r>
          </a:p>
          <a:p>
            <a:pPr algn="ctr"/>
            <a:r>
              <a:rPr lang="en-US" sz="1800" dirty="0" smtClean="0"/>
              <a:t> Photo</a:t>
            </a:r>
          </a:p>
          <a:p>
            <a:pPr algn="ctr"/>
            <a:r>
              <a:rPr lang="en-US" sz="1800" dirty="0" smtClean="0"/>
              <a:t>3.7 h x 4.1 w </a:t>
            </a:r>
            <a:r>
              <a:rPr lang="en-US" sz="1800" dirty="0" err="1" smtClean="0"/>
              <a:t>cms</a:t>
            </a:r>
            <a:endParaRPr lang="en-IN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11727552" y="7144103"/>
            <a:ext cx="1656000" cy="1332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/>
              <a:t>University/</a:t>
            </a:r>
          </a:p>
          <a:p>
            <a:pPr algn="ctr"/>
            <a:r>
              <a:rPr lang="en-US" sz="1200" dirty="0" smtClean="0"/>
              <a:t>Institution</a:t>
            </a:r>
          </a:p>
          <a:p>
            <a:pPr algn="ctr"/>
            <a:r>
              <a:rPr lang="en-US" sz="1200" dirty="0" smtClean="0"/>
              <a:t>Logo, if available add,     if Not available delete this box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/>
              <a:t>3.7 h x </a:t>
            </a:r>
            <a:r>
              <a:rPr lang="en-US" sz="1200" dirty="0" smtClean="0"/>
              <a:t>4.5 </a:t>
            </a:r>
            <a:r>
              <a:rPr lang="en-US" sz="1200" dirty="0"/>
              <a:t>w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1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6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68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5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8630</TotalTime>
  <Words>85</Words>
  <Application>Microsoft Office PowerPoint</Application>
  <PresentationFormat>Custom</PresentationFormat>
  <Paragraphs>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Arial</vt:lpstr>
      <vt:lpstr>Arial Black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RCS</dc:creator>
  <cp:keywords>ICLLR</cp:keywords>
  <cp:lastModifiedBy>RCS</cp:lastModifiedBy>
  <cp:revision>907</cp:revision>
  <dcterms:created xsi:type="dcterms:W3CDTF">2020-08-13T17:20:42Z</dcterms:created>
  <dcterms:modified xsi:type="dcterms:W3CDTF">2023-12-06T10:27:48Z</dcterms:modified>
</cp:coreProperties>
</file>