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4" r:id="rId1"/>
  </p:sldMasterIdLst>
  <p:notesMasterIdLst>
    <p:notesMasterId r:id="rId12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14795500" cy="9756775"/>
  <p:notesSz cx="6858000" cy="9144000"/>
  <p:defaultTextStyle>
    <a:defPPr>
      <a:defRPr lang="en-US"/>
    </a:defPPr>
    <a:lvl1pPr marL="0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1pPr>
    <a:lvl2pPr marL="592738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2pPr>
    <a:lvl3pPr marL="1185476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3pPr>
    <a:lvl4pPr marL="1778215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4pPr>
    <a:lvl5pPr marL="2370951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5pPr>
    <a:lvl6pPr marL="2963691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6pPr>
    <a:lvl7pPr marL="3556429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7pPr>
    <a:lvl8pPr marL="4149167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8pPr>
    <a:lvl9pPr marL="4741907" algn="l" defTabSz="1185476" rtl="0" eaLnBrk="1" latinLnBrk="0" hangingPunct="1">
      <a:defRPr sz="23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1" userDrawn="1">
          <p15:clr>
            <a:srgbClr val="A4A3A4"/>
          </p15:clr>
        </p15:guide>
        <p15:guide id="2" pos="46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9FF"/>
    <a:srgbClr val="FF99FF"/>
    <a:srgbClr val="FFF4D5"/>
    <a:srgbClr val="FFFFBD"/>
    <a:srgbClr val="CC00CC"/>
    <a:srgbClr val="FFFF89"/>
    <a:srgbClr val="FF0066"/>
    <a:srgbClr val="0000FF"/>
    <a:srgbClr val="00808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17" autoAdjust="0"/>
    <p:restoredTop sz="94660"/>
  </p:normalViewPr>
  <p:slideViewPr>
    <p:cSldViewPr snapToGrid="0">
      <p:cViewPr varScale="1">
        <p:scale>
          <a:sx n="49" d="100"/>
          <a:sy n="49" d="100"/>
        </p:scale>
        <p:origin x="880" y="72"/>
      </p:cViewPr>
      <p:guideLst>
        <p:guide orient="horz" pos="3071"/>
        <p:guide pos="46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BFD13-C70C-4567-99A6-F1A1EC392E84}" type="datetimeFigureOut">
              <a:rPr lang="en-IN" smtClean="0"/>
              <a:t>15-12-2024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90613" y="1143000"/>
            <a:ext cx="467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FBA73-2092-4A13-B84B-E71EC15113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5011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514218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1028434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542650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2056868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2571086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3085303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3599521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4113737" algn="l" defTabSz="1028434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0613" y="1143000"/>
            <a:ext cx="467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FBA73-2092-4A13-B84B-E71EC15113A6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362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663" y="1596769"/>
            <a:ext cx="12576175" cy="3396803"/>
          </a:xfrm>
        </p:spPr>
        <p:txBody>
          <a:bodyPr anchor="b"/>
          <a:lstStyle>
            <a:lvl1pPr algn="ctr">
              <a:defRPr sz="85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9438" y="5124566"/>
            <a:ext cx="11096625" cy="2355628"/>
          </a:xfrm>
        </p:spPr>
        <p:txBody>
          <a:bodyPr/>
          <a:lstStyle>
            <a:lvl1pPr marL="0" indent="0" algn="ctr">
              <a:buNone/>
              <a:defRPr sz="3414"/>
            </a:lvl1pPr>
            <a:lvl2pPr marL="650458" indent="0" algn="ctr">
              <a:buNone/>
              <a:defRPr sz="2845"/>
            </a:lvl2pPr>
            <a:lvl3pPr marL="1300917" indent="0" algn="ctr">
              <a:buNone/>
              <a:defRPr sz="2561"/>
            </a:lvl3pPr>
            <a:lvl4pPr marL="1951375" indent="0" algn="ctr">
              <a:buNone/>
              <a:defRPr sz="2276"/>
            </a:lvl4pPr>
            <a:lvl5pPr marL="2601834" indent="0" algn="ctr">
              <a:buNone/>
              <a:defRPr sz="2276"/>
            </a:lvl5pPr>
            <a:lvl6pPr marL="3252292" indent="0" algn="ctr">
              <a:buNone/>
              <a:defRPr sz="2276"/>
            </a:lvl6pPr>
            <a:lvl7pPr marL="3902751" indent="0" algn="ctr">
              <a:buNone/>
              <a:defRPr sz="2276"/>
            </a:lvl7pPr>
            <a:lvl8pPr marL="4553209" indent="0" algn="ctr">
              <a:buNone/>
              <a:defRPr sz="2276"/>
            </a:lvl8pPr>
            <a:lvl9pPr marL="5203668" indent="0" algn="ctr">
              <a:buNone/>
              <a:defRPr sz="22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4328-476F-4C82-BEC6-FA92DEA62BF2}" type="datetime1">
              <a:rPr lang="en-IN" smtClean="0"/>
              <a:t>15-12-2024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726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7D54-4DC4-4E83-A685-C4A862DDF7CF}" type="datetime1">
              <a:rPr lang="en-IN" smtClean="0"/>
              <a:t>15-12-2024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05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588030" y="519458"/>
            <a:ext cx="3190280" cy="82684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7192" y="519458"/>
            <a:ext cx="9385895" cy="826841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74E4-A70A-4C9B-A441-346E5122E411}" type="datetime1">
              <a:rPr lang="en-IN" smtClean="0"/>
              <a:t>15-12-2024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1903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5E2D-844F-42DC-9009-DC24889715FE}" type="datetime1">
              <a:rPr lang="en-IN" smtClean="0"/>
              <a:t>15-12-2024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985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85" y="2432421"/>
            <a:ext cx="12761119" cy="4058547"/>
          </a:xfrm>
        </p:spPr>
        <p:txBody>
          <a:bodyPr anchor="b"/>
          <a:lstStyle>
            <a:lvl1pPr>
              <a:defRPr sz="85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85" y="6529363"/>
            <a:ext cx="12761119" cy="2134294"/>
          </a:xfrm>
        </p:spPr>
        <p:txBody>
          <a:bodyPr/>
          <a:lstStyle>
            <a:lvl1pPr marL="0" indent="0">
              <a:buNone/>
              <a:defRPr sz="3414">
                <a:solidFill>
                  <a:schemeClr val="tx1"/>
                </a:solidFill>
              </a:defRPr>
            </a:lvl1pPr>
            <a:lvl2pPr marL="650458" indent="0">
              <a:buNone/>
              <a:defRPr sz="2845">
                <a:solidFill>
                  <a:schemeClr val="tx1">
                    <a:tint val="75000"/>
                  </a:schemeClr>
                </a:solidFill>
              </a:defRPr>
            </a:lvl2pPr>
            <a:lvl3pPr marL="1300917" indent="0">
              <a:buNone/>
              <a:defRPr sz="2561">
                <a:solidFill>
                  <a:schemeClr val="tx1">
                    <a:tint val="75000"/>
                  </a:schemeClr>
                </a:solidFill>
              </a:defRPr>
            </a:lvl3pPr>
            <a:lvl4pPr marL="1951375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4pPr>
            <a:lvl5pPr marL="2601834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5pPr>
            <a:lvl6pPr marL="3252292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6pPr>
            <a:lvl7pPr marL="3902751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7pPr>
            <a:lvl8pPr marL="455320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8pPr>
            <a:lvl9pPr marL="5203668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94220-233A-4B0E-86C6-59E29A1FCE5F}" type="datetime1">
              <a:rPr lang="en-IN" smtClean="0"/>
              <a:t>15-12-2024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0698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7190" y="2597290"/>
            <a:ext cx="6288088" cy="61905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90222" y="2597290"/>
            <a:ext cx="6288088" cy="61905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54697-CE5D-4E4E-B6D9-B133F968889B}" type="datetime1">
              <a:rPr lang="en-IN" smtClean="0"/>
              <a:t>15-12-2024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2595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118" y="519460"/>
            <a:ext cx="12761119" cy="18858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9119" y="2391766"/>
            <a:ext cx="6259189" cy="1172167"/>
          </a:xfrm>
        </p:spPr>
        <p:txBody>
          <a:bodyPr anchor="b"/>
          <a:lstStyle>
            <a:lvl1pPr marL="0" indent="0">
              <a:buNone/>
              <a:defRPr sz="3414" b="1"/>
            </a:lvl1pPr>
            <a:lvl2pPr marL="650458" indent="0">
              <a:buNone/>
              <a:defRPr sz="2845" b="1"/>
            </a:lvl2pPr>
            <a:lvl3pPr marL="1300917" indent="0">
              <a:buNone/>
              <a:defRPr sz="2561" b="1"/>
            </a:lvl3pPr>
            <a:lvl4pPr marL="1951375" indent="0">
              <a:buNone/>
              <a:defRPr sz="2276" b="1"/>
            </a:lvl4pPr>
            <a:lvl5pPr marL="2601834" indent="0">
              <a:buNone/>
              <a:defRPr sz="2276" b="1"/>
            </a:lvl5pPr>
            <a:lvl6pPr marL="3252292" indent="0">
              <a:buNone/>
              <a:defRPr sz="2276" b="1"/>
            </a:lvl6pPr>
            <a:lvl7pPr marL="3902751" indent="0">
              <a:buNone/>
              <a:defRPr sz="2276" b="1"/>
            </a:lvl7pPr>
            <a:lvl8pPr marL="4553209" indent="0">
              <a:buNone/>
              <a:defRPr sz="2276" b="1"/>
            </a:lvl8pPr>
            <a:lvl9pPr marL="5203668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9119" y="3563933"/>
            <a:ext cx="6259189" cy="52420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90222" y="2391766"/>
            <a:ext cx="6290015" cy="1172167"/>
          </a:xfrm>
        </p:spPr>
        <p:txBody>
          <a:bodyPr anchor="b"/>
          <a:lstStyle>
            <a:lvl1pPr marL="0" indent="0">
              <a:buNone/>
              <a:defRPr sz="3414" b="1"/>
            </a:lvl1pPr>
            <a:lvl2pPr marL="650458" indent="0">
              <a:buNone/>
              <a:defRPr sz="2845" b="1"/>
            </a:lvl2pPr>
            <a:lvl3pPr marL="1300917" indent="0">
              <a:buNone/>
              <a:defRPr sz="2561" b="1"/>
            </a:lvl3pPr>
            <a:lvl4pPr marL="1951375" indent="0">
              <a:buNone/>
              <a:defRPr sz="2276" b="1"/>
            </a:lvl4pPr>
            <a:lvl5pPr marL="2601834" indent="0">
              <a:buNone/>
              <a:defRPr sz="2276" b="1"/>
            </a:lvl5pPr>
            <a:lvl6pPr marL="3252292" indent="0">
              <a:buNone/>
              <a:defRPr sz="2276" b="1"/>
            </a:lvl6pPr>
            <a:lvl7pPr marL="3902751" indent="0">
              <a:buNone/>
              <a:defRPr sz="2276" b="1"/>
            </a:lvl7pPr>
            <a:lvl8pPr marL="4553209" indent="0">
              <a:buNone/>
              <a:defRPr sz="2276" b="1"/>
            </a:lvl8pPr>
            <a:lvl9pPr marL="5203668" indent="0">
              <a:buNone/>
              <a:defRPr sz="227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90222" y="3563933"/>
            <a:ext cx="6290015" cy="524200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CB77F-B333-4841-80E9-32C4D0B91481}" type="datetime1">
              <a:rPr lang="en-IN" smtClean="0"/>
              <a:t>15-12-2024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8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32EB-65F2-4307-A037-3E9A4BEBDC06}" type="datetime1">
              <a:rPr lang="en-IN" smtClean="0"/>
              <a:t>15-12-2024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374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FEA8-1796-46A2-A295-55170F6F51DA}" type="datetime1">
              <a:rPr lang="en-IN" smtClean="0"/>
              <a:t>15-12-2024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23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118" y="650452"/>
            <a:ext cx="4771934" cy="2276581"/>
          </a:xfrm>
        </p:spPr>
        <p:txBody>
          <a:bodyPr anchor="b"/>
          <a:lstStyle>
            <a:lvl1pPr>
              <a:defRPr sz="45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0015" y="1404797"/>
            <a:ext cx="7490222" cy="6933634"/>
          </a:xfrm>
        </p:spPr>
        <p:txBody>
          <a:bodyPr/>
          <a:lstStyle>
            <a:lvl1pPr>
              <a:defRPr sz="4553"/>
            </a:lvl1pPr>
            <a:lvl2pPr>
              <a:defRPr sz="3984"/>
            </a:lvl2pPr>
            <a:lvl3pPr>
              <a:defRPr sz="3414"/>
            </a:lvl3pPr>
            <a:lvl4pPr>
              <a:defRPr sz="2845"/>
            </a:lvl4pPr>
            <a:lvl5pPr>
              <a:defRPr sz="2845"/>
            </a:lvl5pPr>
            <a:lvl6pPr>
              <a:defRPr sz="2845"/>
            </a:lvl6pPr>
            <a:lvl7pPr>
              <a:defRPr sz="2845"/>
            </a:lvl7pPr>
            <a:lvl8pPr>
              <a:defRPr sz="2845"/>
            </a:lvl8pPr>
            <a:lvl9pPr>
              <a:defRPr sz="284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9118" y="2927032"/>
            <a:ext cx="4771934" cy="5422690"/>
          </a:xfrm>
        </p:spPr>
        <p:txBody>
          <a:bodyPr/>
          <a:lstStyle>
            <a:lvl1pPr marL="0" indent="0">
              <a:buNone/>
              <a:defRPr sz="2276"/>
            </a:lvl1pPr>
            <a:lvl2pPr marL="650458" indent="0">
              <a:buNone/>
              <a:defRPr sz="1992"/>
            </a:lvl2pPr>
            <a:lvl3pPr marL="1300917" indent="0">
              <a:buNone/>
              <a:defRPr sz="1707"/>
            </a:lvl3pPr>
            <a:lvl4pPr marL="1951375" indent="0">
              <a:buNone/>
              <a:defRPr sz="1423"/>
            </a:lvl4pPr>
            <a:lvl5pPr marL="2601834" indent="0">
              <a:buNone/>
              <a:defRPr sz="1423"/>
            </a:lvl5pPr>
            <a:lvl6pPr marL="3252292" indent="0">
              <a:buNone/>
              <a:defRPr sz="1423"/>
            </a:lvl6pPr>
            <a:lvl7pPr marL="3902751" indent="0">
              <a:buNone/>
              <a:defRPr sz="1423"/>
            </a:lvl7pPr>
            <a:lvl8pPr marL="4553209" indent="0">
              <a:buNone/>
              <a:defRPr sz="1423"/>
            </a:lvl8pPr>
            <a:lvl9pPr marL="5203668" indent="0">
              <a:buNone/>
              <a:defRPr sz="142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6013-82C8-4713-B38F-AC1AF343F510}" type="datetime1">
              <a:rPr lang="en-IN" smtClean="0"/>
              <a:t>15-12-2024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0055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9118" y="650452"/>
            <a:ext cx="4771934" cy="2276581"/>
          </a:xfrm>
        </p:spPr>
        <p:txBody>
          <a:bodyPr anchor="b"/>
          <a:lstStyle>
            <a:lvl1pPr>
              <a:defRPr sz="45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0015" y="1404797"/>
            <a:ext cx="7490222" cy="6933634"/>
          </a:xfrm>
        </p:spPr>
        <p:txBody>
          <a:bodyPr anchor="t"/>
          <a:lstStyle>
            <a:lvl1pPr marL="0" indent="0">
              <a:buNone/>
              <a:defRPr sz="4553"/>
            </a:lvl1pPr>
            <a:lvl2pPr marL="650458" indent="0">
              <a:buNone/>
              <a:defRPr sz="3984"/>
            </a:lvl2pPr>
            <a:lvl3pPr marL="1300917" indent="0">
              <a:buNone/>
              <a:defRPr sz="3414"/>
            </a:lvl3pPr>
            <a:lvl4pPr marL="1951375" indent="0">
              <a:buNone/>
              <a:defRPr sz="2845"/>
            </a:lvl4pPr>
            <a:lvl5pPr marL="2601834" indent="0">
              <a:buNone/>
              <a:defRPr sz="2845"/>
            </a:lvl5pPr>
            <a:lvl6pPr marL="3252292" indent="0">
              <a:buNone/>
              <a:defRPr sz="2845"/>
            </a:lvl6pPr>
            <a:lvl7pPr marL="3902751" indent="0">
              <a:buNone/>
              <a:defRPr sz="2845"/>
            </a:lvl7pPr>
            <a:lvl8pPr marL="4553209" indent="0">
              <a:buNone/>
              <a:defRPr sz="2845"/>
            </a:lvl8pPr>
            <a:lvl9pPr marL="5203668" indent="0">
              <a:buNone/>
              <a:defRPr sz="284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9118" y="2927032"/>
            <a:ext cx="4771934" cy="5422690"/>
          </a:xfrm>
        </p:spPr>
        <p:txBody>
          <a:bodyPr/>
          <a:lstStyle>
            <a:lvl1pPr marL="0" indent="0">
              <a:buNone/>
              <a:defRPr sz="2276"/>
            </a:lvl1pPr>
            <a:lvl2pPr marL="650458" indent="0">
              <a:buNone/>
              <a:defRPr sz="1992"/>
            </a:lvl2pPr>
            <a:lvl3pPr marL="1300917" indent="0">
              <a:buNone/>
              <a:defRPr sz="1707"/>
            </a:lvl3pPr>
            <a:lvl4pPr marL="1951375" indent="0">
              <a:buNone/>
              <a:defRPr sz="1423"/>
            </a:lvl4pPr>
            <a:lvl5pPr marL="2601834" indent="0">
              <a:buNone/>
              <a:defRPr sz="1423"/>
            </a:lvl5pPr>
            <a:lvl6pPr marL="3252292" indent="0">
              <a:buNone/>
              <a:defRPr sz="1423"/>
            </a:lvl6pPr>
            <a:lvl7pPr marL="3902751" indent="0">
              <a:buNone/>
              <a:defRPr sz="1423"/>
            </a:lvl7pPr>
            <a:lvl8pPr marL="4553209" indent="0">
              <a:buNone/>
              <a:defRPr sz="1423"/>
            </a:lvl8pPr>
            <a:lvl9pPr marL="5203668" indent="0">
              <a:buNone/>
              <a:defRPr sz="142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C56D-4D56-4488-A91F-11F1442BECA5}" type="datetime1">
              <a:rPr lang="en-IN" smtClean="0"/>
              <a:t>15-12-2024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5622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99">
              <a:schemeClr val="accent2">
                <a:lumMod val="20000"/>
                <a:lumOff val="80000"/>
              </a:schemeClr>
            </a:gs>
            <a:gs pos="14000">
              <a:srgbClr val="FFFFBD"/>
            </a:gs>
            <a:gs pos="64705">
              <a:schemeClr val="accent4">
                <a:lumMod val="20000"/>
                <a:lumOff val="80000"/>
              </a:schemeClr>
            </a:gs>
            <a:gs pos="98000">
              <a:srgbClr val="FFC9FF"/>
            </a:gs>
            <a:gs pos="25000">
              <a:schemeClr val="bg1"/>
            </a:gs>
            <a:gs pos="38000">
              <a:schemeClr val="bg1">
                <a:lumMod val="96000"/>
                <a:lumOff val="4000"/>
              </a:schemeClr>
            </a:gs>
            <a:gs pos="87000">
              <a:schemeClr val="accent4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7191" y="519460"/>
            <a:ext cx="12761119" cy="1885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7191" y="2597290"/>
            <a:ext cx="12761119" cy="6190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17190" y="9043087"/>
            <a:ext cx="3328988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07BDE-61E9-4F13-8665-879045D4EA01}" type="datetime1">
              <a:rPr lang="en-IN" smtClean="0"/>
              <a:t>15-12-2024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01010" y="9043087"/>
            <a:ext cx="4993481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49322" y="9043087"/>
            <a:ext cx="3328988" cy="5194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CC4A9-1694-4E3E-B1FE-5EF57EE0ED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750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1300917" rtl="0" eaLnBrk="1" latinLnBrk="0" hangingPunct="1">
        <a:lnSpc>
          <a:spcPct val="90000"/>
        </a:lnSpc>
        <a:spcBef>
          <a:spcPct val="0"/>
        </a:spcBef>
        <a:buNone/>
        <a:defRPr sz="62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229" indent="-325229" algn="l" defTabSz="1300917" rtl="0" eaLnBrk="1" latinLnBrk="0" hangingPunct="1">
        <a:lnSpc>
          <a:spcPct val="90000"/>
        </a:lnSpc>
        <a:spcBef>
          <a:spcPts val="1423"/>
        </a:spcBef>
        <a:buFont typeface="Arial" panose="020B0604020202020204" pitchFamily="34" charset="0"/>
        <a:buChar char="•"/>
        <a:defRPr sz="3984" kern="1200">
          <a:solidFill>
            <a:schemeClr val="tx1"/>
          </a:solidFill>
          <a:latin typeface="+mn-lt"/>
          <a:ea typeface="+mn-ea"/>
          <a:cs typeface="+mn-cs"/>
        </a:defRPr>
      </a:lvl1pPr>
      <a:lvl2pPr marL="975688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3414" kern="1200">
          <a:solidFill>
            <a:schemeClr val="tx1"/>
          </a:solidFill>
          <a:latin typeface="+mn-lt"/>
          <a:ea typeface="+mn-ea"/>
          <a:cs typeface="+mn-cs"/>
        </a:defRPr>
      </a:lvl2pPr>
      <a:lvl3pPr marL="1626146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845" kern="1200">
          <a:solidFill>
            <a:schemeClr val="tx1"/>
          </a:solidFill>
          <a:latin typeface="+mn-lt"/>
          <a:ea typeface="+mn-ea"/>
          <a:cs typeface="+mn-cs"/>
        </a:defRPr>
      </a:lvl3pPr>
      <a:lvl4pPr marL="2276605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1" kern="1200">
          <a:solidFill>
            <a:schemeClr val="tx1"/>
          </a:solidFill>
          <a:latin typeface="+mn-lt"/>
          <a:ea typeface="+mn-ea"/>
          <a:cs typeface="+mn-cs"/>
        </a:defRPr>
      </a:lvl4pPr>
      <a:lvl5pPr marL="2927063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1" kern="1200">
          <a:solidFill>
            <a:schemeClr val="tx1"/>
          </a:solidFill>
          <a:latin typeface="+mn-lt"/>
          <a:ea typeface="+mn-ea"/>
          <a:cs typeface="+mn-cs"/>
        </a:defRPr>
      </a:lvl5pPr>
      <a:lvl6pPr marL="3577521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1" kern="1200">
          <a:solidFill>
            <a:schemeClr val="tx1"/>
          </a:solidFill>
          <a:latin typeface="+mn-lt"/>
          <a:ea typeface="+mn-ea"/>
          <a:cs typeface="+mn-cs"/>
        </a:defRPr>
      </a:lvl6pPr>
      <a:lvl7pPr marL="4227980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1" kern="1200">
          <a:solidFill>
            <a:schemeClr val="tx1"/>
          </a:solidFill>
          <a:latin typeface="+mn-lt"/>
          <a:ea typeface="+mn-ea"/>
          <a:cs typeface="+mn-cs"/>
        </a:defRPr>
      </a:lvl7pPr>
      <a:lvl8pPr marL="4878438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1" kern="1200">
          <a:solidFill>
            <a:schemeClr val="tx1"/>
          </a:solidFill>
          <a:latin typeface="+mn-lt"/>
          <a:ea typeface="+mn-ea"/>
          <a:cs typeface="+mn-cs"/>
        </a:defRPr>
      </a:lvl8pPr>
      <a:lvl9pPr marL="5528897" indent="-325229" algn="l" defTabSz="130091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1pPr>
      <a:lvl2pPr marL="650458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2pPr>
      <a:lvl3pPr marL="1300917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3pPr>
      <a:lvl4pPr marL="1951375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4pPr>
      <a:lvl5pPr marL="2601834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5pPr>
      <a:lvl6pPr marL="3252292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6pPr>
      <a:lvl7pPr marL="3902751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7pPr>
      <a:lvl8pPr marL="4553209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8pPr>
      <a:lvl9pPr marL="5203668" algn="l" defTabSz="1300917" rtl="0" eaLnBrk="1" latinLnBrk="0" hangingPunct="1">
        <a:defRPr sz="25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49541" y="4123963"/>
            <a:ext cx="11100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>
                <a:solidFill>
                  <a:srgbClr val="7030A0"/>
                </a:solidFill>
                <a:latin typeface="Arial Black" panose="020B0A04020102020204" pitchFamily="34" charset="0"/>
              </a:rPr>
              <a:t>Title   of  Article /  Paper /  Poster /  Project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75966" y="6803938"/>
            <a:ext cx="8066064" cy="1760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1807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 By:</a:t>
            </a:r>
          </a:p>
          <a:p>
            <a:endParaRPr lang="en-IN" sz="1807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1807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Name: </a:t>
            </a:r>
          </a:p>
          <a:p>
            <a:r>
              <a:rPr lang="en-IN" sz="1807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Institute / University:</a:t>
            </a:r>
          </a:p>
          <a:p>
            <a:r>
              <a:rPr lang="en-IN" sz="1807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Country:</a:t>
            </a:r>
          </a:p>
          <a:p>
            <a:r>
              <a:rPr lang="en-IN" sz="1807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ID:   ICGTELLL-2025/00</a:t>
            </a:r>
            <a:endParaRPr lang="en-IN" sz="1807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1</a:t>
            </a:fld>
            <a:endParaRPr lang="en-IN"/>
          </a:p>
        </p:txBody>
      </p:sp>
      <p:pic>
        <p:nvPicPr>
          <p:cNvPr id="13" name="Picture 4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286" y="2531473"/>
            <a:ext cx="942648" cy="807091"/>
          </a:xfrm>
          <a:prstGeom prst="rect">
            <a:avLst/>
          </a:prstGeom>
          <a:noFill/>
          <a:ln w="2857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7058" y="2544966"/>
            <a:ext cx="866186" cy="787871"/>
          </a:xfrm>
          <a:prstGeom prst="rect">
            <a:avLst/>
          </a:prstGeom>
          <a:ln w="19050">
            <a:solidFill>
              <a:srgbClr val="002060"/>
            </a:solidFill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456" y="2512218"/>
            <a:ext cx="943176" cy="84882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808" y="2510616"/>
            <a:ext cx="863702" cy="845606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893675" y="589755"/>
            <a:ext cx="13262994" cy="2818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CC0099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Segoe UI Black" panose="020B0A02040204020203" pitchFamily="34" charset="0"/>
                <a:ea typeface="Segoe UI Black" panose="020B0A02040204020203" pitchFamily="34" charset="0"/>
                <a:cs typeface="Arial Unicode MS" panose="020B0604020202020204" pitchFamily="34" charset="-128"/>
              </a:rPr>
              <a:t>5</a:t>
            </a:r>
            <a:r>
              <a:rPr lang="en-IN" sz="4400" b="1" baseline="300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CC0099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Segoe UI Black" panose="020B0A02040204020203" pitchFamily="34" charset="0"/>
                <a:ea typeface="Segoe UI Black" panose="020B0A02040204020203" pitchFamily="34" charset="0"/>
                <a:cs typeface="Arial Unicode MS" panose="020B0604020202020204" pitchFamily="34" charset="-128"/>
              </a:rPr>
              <a:t>th</a:t>
            </a:r>
            <a:r>
              <a:rPr lang="en-IN" sz="4400" b="1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CC0099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Segoe UI Black" panose="020B0A02040204020203" pitchFamily="34" charset="0"/>
                <a:ea typeface="Segoe UI Black" panose="020B0A02040204020203" pitchFamily="34" charset="0"/>
                <a:cs typeface="Arial Unicode MS" panose="020B0604020202020204" pitchFamily="34" charset="-128"/>
              </a:rPr>
              <a:t> International Conference on Global Trends in  English Language, Literature and Linguistics</a:t>
            </a:r>
          </a:p>
          <a:p>
            <a:pPr algn="ctr"/>
            <a:endParaRPr lang="en-US" sz="949" b="1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Date: </a:t>
            </a:r>
            <a:r>
              <a:rPr lang="en-I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IN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3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February,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I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 and  Online --  Hybrid Mode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038883" y="7154931"/>
            <a:ext cx="1476000" cy="1332000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800" dirty="0"/>
              <a:t>Presenter’s </a:t>
            </a:r>
          </a:p>
          <a:p>
            <a:pPr algn="ctr"/>
            <a:r>
              <a:rPr lang="en-US" sz="1800" dirty="0"/>
              <a:t> Photo</a:t>
            </a:r>
          </a:p>
          <a:p>
            <a:pPr algn="ctr"/>
            <a:r>
              <a:rPr lang="en-US" sz="1800" dirty="0"/>
              <a:t>3.7 h x 4.1 w </a:t>
            </a:r>
            <a:r>
              <a:rPr lang="en-US" sz="1800" dirty="0" err="1"/>
              <a:t>cms</a:t>
            </a:r>
            <a:endParaRPr lang="en-IN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11727552" y="7144103"/>
            <a:ext cx="1656000" cy="1332000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University/</a:t>
            </a:r>
          </a:p>
          <a:p>
            <a:pPr algn="ctr"/>
            <a:r>
              <a:rPr lang="en-US" sz="1200" dirty="0"/>
              <a:t>Institution</a:t>
            </a:r>
          </a:p>
          <a:p>
            <a:pPr algn="ctr"/>
            <a:r>
              <a:rPr lang="en-US" sz="1200" dirty="0"/>
              <a:t>Logo, if available add,     if Not available delete this box</a:t>
            </a:r>
          </a:p>
          <a:p>
            <a:pPr algn="ctr"/>
            <a:endParaRPr lang="en-US" sz="1200" dirty="0"/>
          </a:p>
          <a:p>
            <a:pPr algn="ctr"/>
            <a:r>
              <a:rPr lang="en-US" sz="1200" dirty="0"/>
              <a:t>3.7 h x 4.5 w</a:t>
            </a:r>
            <a:endParaRPr lang="en-IN" sz="1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098FC3-EBAB-0FB2-2EF3-E5E41AAE1FA5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209" t="6807" r="7409" b="9369"/>
          <a:stretch/>
        </p:blipFill>
        <p:spPr>
          <a:xfrm>
            <a:off x="12578714" y="2562208"/>
            <a:ext cx="976732" cy="770629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2517BCE-450F-FDED-B7A0-EEB6AA6DC72D}"/>
              </a:ext>
            </a:extLst>
          </p:cNvPr>
          <p:cNvPicPr preferRelativeResize="0">
            <a:picLocks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593" y="2499728"/>
            <a:ext cx="997896" cy="900742"/>
          </a:xfrm>
          <a:prstGeom prst="rect">
            <a:avLst/>
          </a:prstGeom>
          <a:ln w="12700"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267163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1182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3905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0987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6839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4123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896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3687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2795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C4A9-1694-4E3E-B1FE-5EF57EE0EDD2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2584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8680</TotalTime>
  <Words>92</Words>
  <Application>Microsoft Office PowerPoint</Application>
  <PresentationFormat>Custom</PresentationFormat>
  <Paragraphs>30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Segoe UI Black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RCS</dc:creator>
  <cp:keywords>ICGTELLL</cp:keywords>
  <cp:lastModifiedBy>DELL</cp:lastModifiedBy>
  <cp:revision>926</cp:revision>
  <dcterms:created xsi:type="dcterms:W3CDTF">2020-08-13T17:20:42Z</dcterms:created>
  <dcterms:modified xsi:type="dcterms:W3CDTF">2024-12-15T06:16:25Z</dcterms:modified>
</cp:coreProperties>
</file>