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5479713" cy="1026001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 userDrawn="1">
          <p15:clr>
            <a:srgbClr val="A4A3A4"/>
          </p15:clr>
        </p15:guide>
        <p15:guide id="2" pos="4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9"/>
    <a:srgbClr val="66FFFF"/>
    <a:srgbClr val="BDFFFF"/>
    <a:srgbClr val="FF0066"/>
    <a:srgbClr val="0000FF"/>
    <a:srgbClr val="008080"/>
    <a:srgbClr val="FF0000"/>
    <a:srgbClr val="FFF4D5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58" y="38"/>
      </p:cViewPr>
      <p:guideLst>
        <p:guide orient="horz" pos="3232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30-04-2024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143000"/>
            <a:ext cx="4654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143000"/>
            <a:ext cx="46545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979" y="1679128"/>
            <a:ext cx="13157756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964" y="5388883"/>
            <a:ext cx="11609785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12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866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7671" y="546251"/>
            <a:ext cx="3337813" cy="86948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4231" y="546251"/>
            <a:ext cx="9819943" cy="86948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64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606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69" y="2557881"/>
            <a:ext cx="13351252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169" y="6866137"/>
            <a:ext cx="13351252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/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583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4230" y="2731253"/>
            <a:ext cx="6578878" cy="6509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6605" y="2731253"/>
            <a:ext cx="6578878" cy="65098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9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546253"/>
            <a:ext cx="13351252" cy="1983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248" y="2515129"/>
            <a:ext cx="6548643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248" y="3747755"/>
            <a:ext cx="6548643" cy="55123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6606" y="2515129"/>
            <a:ext cx="6580894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6606" y="3747755"/>
            <a:ext cx="6580894" cy="55123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30-04-2024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291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30-04-2024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198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30-04-2024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360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84001"/>
            <a:ext cx="4992610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894" y="1477254"/>
            <a:ext cx="7836605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078004"/>
            <a:ext cx="4992610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247" y="684001"/>
            <a:ext cx="4992610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80894" y="1477254"/>
            <a:ext cx="7836605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247" y="3078004"/>
            <a:ext cx="4992610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30-04-2024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771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8">
              <a:srgbClr val="BDFFFF"/>
            </a:gs>
            <a:gs pos="64705">
              <a:schemeClr val="accent2">
                <a:lumMod val="20000"/>
                <a:lumOff val="80000"/>
              </a:schemeClr>
            </a:gs>
            <a:gs pos="98000">
              <a:srgbClr val="FFEDB9"/>
            </a:gs>
            <a:gs pos="29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4231" y="546253"/>
            <a:ext cx="13351252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4231" y="2731253"/>
            <a:ext cx="13351252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230" y="9509514"/>
            <a:ext cx="348293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30-04-2024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7655" y="9509514"/>
            <a:ext cx="522440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2548" y="9509514"/>
            <a:ext cx="348293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3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11" Type="http://schemas.openxmlformats.org/officeDocument/2006/relationships/image" Target="../media/image8.pn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77167" y="4846187"/>
            <a:ext cx="12286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 Paper /  </a:t>
            </a:r>
            <a:r>
              <a:rPr lang="en-IN" sz="3200">
                <a:solidFill>
                  <a:srgbClr val="7030A0"/>
                </a:solidFill>
                <a:latin typeface="Arial Black" panose="020B0A04020102020204" pitchFamily="34" charset="0"/>
              </a:rPr>
              <a:t>Poster  / </a:t>
            </a:r>
            <a:r>
              <a:rPr lang="en-IN" sz="3200" dirty="0">
                <a:solidFill>
                  <a:srgbClr val="7030A0"/>
                </a:solidFill>
                <a:latin typeface="Arial Black" panose="020B0A04020102020204" pitchFamily="34" charset="0"/>
              </a:rPr>
              <a:t>Project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53102" y="7439598"/>
            <a:ext cx="8446571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ID:   ICARS-2024/000</a:t>
            </a:r>
            <a:endParaRPr lang="en-IN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93486" y="9522103"/>
            <a:ext cx="3240048" cy="574987"/>
          </a:xfrm>
        </p:spPr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>
            <a:off x="12198398" y="7439597"/>
            <a:ext cx="1728000" cy="1584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Presenter’s </a:t>
            </a:r>
          </a:p>
          <a:p>
            <a:pPr algn="ctr"/>
            <a:r>
              <a:rPr lang="en-US" dirty="0"/>
              <a:t> Photo</a:t>
            </a:r>
          </a:p>
          <a:p>
            <a:pPr algn="ctr"/>
            <a:r>
              <a:rPr lang="en-US" dirty="0"/>
              <a:t>5.0 h x 4.8 w </a:t>
            </a:r>
            <a:r>
              <a:rPr lang="en-US" dirty="0" err="1"/>
              <a:t>cms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10307855" y="7439598"/>
            <a:ext cx="1728000" cy="16004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University/</a:t>
            </a:r>
          </a:p>
          <a:p>
            <a:pPr algn="ctr"/>
            <a:r>
              <a:rPr lang="en-US" sz="1400" dirty="0"/>
              <a:t>Institution</a:t>
            </a:r>
          </a:p>
          <a:p>
            <a:pPr algn="ctr"/>
            <a:r>
              <a:rPr lang="en-US" sz="1400" dirty="0"/>
              <a:t>Logo, if available add,     if Not available delete this box</a:t>
            </a:r>
          </a:p>
          <a:p>
            <a:pPr algn="ctr"/>
            <a:r>
              <a:rPr lang="en-US" sz="1400" dirty="0"/>
              <a:t>5.0 h x 4.8 w </a:t>
            </a:r>
            <a:r>
              <a:rPr lang="en-US" sz="1400" dirty="0" err="1"/>
              <a:t>cms</a:t>
            </a:r>
            <a:endParaRPr lang="en-IN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1042587" y="811928"/>
            <a:ext cx="13297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International Conference on Advance Research and Studies </a:t>
            </a:r>
          </a:p>
        </p:txBody>
      </p:sp>
      <p:sp>
        <p:nvSpPr>
          <p:cNvPr id="34" name="object 8"/>
          <p:cNvSpPr txBox="1"/>
          <p:nvPr/>
        </p:nvSpPr>
        <p:spPr>
          <a:xfrm>
            <a:off x="2391343" y="1517002"/>
            <a:ext cx="10515600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00"/>
              </a:spcBef>
              <a:tabLst>
                <a:tab pos="1014720" algn="l"/>
                <a:tab pos="2252323" algn="l"/>
                <a:tab pos="3216878" algn="l"/>
              </a:tabLst>
            </a:pPr>
            <a:r>
              <a:rPr sz="2400" b="1" spc="-10" dirty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D</a:t>
            </a:r>
            <a:r>
              <a:rPr sz="2400" b="1" spc="-20" dirty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a</a:t>
            </a:r>
            <a:r>
              <a:rPr sz="2400" b="1" spc="-6" dirty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te:</a:t>
            </a:r>
            <a:r>
              <a:rPr sz="2400" b="1" dirty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	</a:t>
            </a:r>
            <a:r>
              <a:rPr lang="en-US" sz="2400" b="1" spc="-6" dirty="0" smtClean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21 </a:t>
            </a:r>
            <a:r>
              <a:rPr lang="en-150" sz="2400" b="1" spc="-6" dirty="0" smtClean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–</a:t>
            </a:r>
            <a:r>
              <a:rPr lang="en-US" sz="2400" b="1" spc="-6" dirty="0" smtClean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 22 </a:t>
            </a:r>
            <a:r>
              <a:rPr lang="en-IN" sz="2400" b="1" spc="-6" dirty="0" smtClean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June</a:t>
            </a:r>
            <a:r>
              <a:rPr lang="en-IN" sz="2400" b="1" spc="-6" dirty="0">
                <a:solidFill>
                  <a:srgbClr val="7030A0"/>
                </a:solidFill>
                <a:latin typeface="Arial Black" panose="020B0A04020102020204" pitchFamily="34" charset="0"/>
                <a:cs typeface="Arial"/>
              </a:rPr>
              <a:t>, 2024</a:t>
            </a:r>
          </a:p>
          <a:p>
            <a:pPr algn="ctr">
              <a:spcBef>
                <a:spcPts val="100"/>
              </a:spcBef>
              <a:tabLst>
                <a:tab pos="1014720" algn="l"/>
                <a:tab pos="2252323" algn="l"/>
                <a:tab pos="3216878" algn="l"/>
              </a:tabLst>
            </a:pPr>
            <a:r>
              <a:rPr lang="en-IN" sz="2400" b="1" spc="-10" dirty="0">
                <a:solidFill>
                  <a:srgbClr val="0070C0"/>
                </a:solidFill>
                <a:latin typeface="Arial Black" panose="020B0A04020102020204" pitchFamily="34" charset="0"/>
                <a:cs typeface="Arial"/>
              </a:rPr>
              <a:t>ISRC – 2024       Nepal</a:t>
            </a:r>
            <a:endParaRPr sz="2400" dirty="0">
              <a:latin typeface="Arial"/>
              <a:cs typeface="Arial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938" y="2514818"/>
            <a:ext cx="1192964" cy="118125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180" y="2446240"/>
            <a:ext cx="1371595" cy="1258083"/>
          </a:xfrm>
          <a:prstGeom prst="rect">
            <a:avLst/>
          </a:prstGeom>
        </p:spPr>
      </p:pic>
      <p:pic>
        <p:nvPicPr>
          <p:cNvPr id="25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834522" y="2733129"/>
            <a:ext cx="888888" cy="709755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245" y="2742332"/>
            <a:ext cx="802517" cy="710656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31" b="8259"/>
          <a:stretch/>
        </p:blipFill>
        <p:spPr>
          <a:xfrm>
            <a:off x="7787242" y="2742332"/>
            <a:ext cx="851101" cy="70742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1" name="object 2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926" y="2735595"/>
            <a:ext cx="881231" cy="721743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592" y="2742332"/>
            <a:ext cx="1121265" cy="70742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 r="9206"/>
          <a:stretch/>
        </p:blipFill>
        <p:spPr>
          <a:xfrm>
            <a:off x="4429028" y="2733129"/>
            <a:ext cx="1393068" cy="724209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8448</TotalTime>
  <Words>83</Words>
  <Application>Microsoft Office PowerPoint</Application>
  <PresentationFormat>Custom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   CONFERENCE PRESENTATION TEMPLATE</dc:title>
  <dc:creator>RCS</dc:creator>
  <cp:keywords>ISRC</cp:keywords>
  <cp:lastModifiedBy>RCS</cp:lastModifiedBy>
  <cp:revision>23</cp:revision>
  <dcterms:created xsi:type="dcterms:W3CDTF">2020-08-13T17:20:42Z</dcterms:created>
  <dcterms:modified xsi:type="dcterms:W3CDTF">2024-04-30T04:38:43Z</dcterms:modified>
</cp:coreProperties>
</file>