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4760575" cy="9720263"/>
  <p:notesSz cx="6858000" cy="9144000"/>
  <p:defaultTextStyle>
    <a:defPPr>
      <a:defRPr lang="en-US"/>
    </a:defPPr>
    <a:lvl1pPr marL="0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1pPr>
    <a:lvl2pPr marL="592738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2pPr>
    <a:lvl3pPr marL="1185476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3pPr>
    <a:lvl4pPr marL="1778215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4pPr>
    <a:lvl5pPr marL="2370951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5pPr>
    <a:lvl6pPr marL="2963691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6pPr>
    <a:lvl7pPr marL="3556429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7pPr>
    <a:lvl8pPr marL="4149167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8pPr>
    <a:lvl9pPr marL="4741907" algn="l" defTabSz="1185476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 userDrawn="1">
          <p15:clr>
            <a:srgbClr val="A4A3A4"/>
          </p15:clr>
        </p15:guide>
        <p15:guide id="2" pos="46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FFFF"/>
    <a:srgbClr val="66FFFF"/>
    <a:srgbClr val="FF0066"/>
    <a:srgbClr val="0000FF"/>
    <a:srgbClr val="008080"/>
    <a:srgbClr val="FF0000"/>
    <a:srgbClr val="FFF4D5"/>
    <a:srgbClr val="FFEDB9"/>
    <a:srgbClr val="FFF8E5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7" autoAdjust="0"/>
    <p:restoredTop sz="94660"/>
  </p:normalViewPr>
  <p:slideViewPr>
    <p:cSldViewPr snapToGrid="0">
      <p:cViewPr varScale="1">
        <p:scale>
          <a:sx n="39" d="100"/>
          <a:sy n="39" d="100"/>
        </p:scale>
        <p:origin x="1340" y="52"/>
      </p:cViewPr>
      <p:guideLst>
        <p:guide orient="horz" pos="3062"/>
        <p:guide pos="46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FD13-C70C-4567-99A6-F1A1EC392E84}" type="datetimeFigureOut">
              <a:rPr lang="en-IN" smtClean="0"/>
              <a:t>12-12-2025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85850" y="1143000"/>
            <a:ext cx="4686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FBA73-2092-4A13-B84B-E71EC15113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01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514218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1028434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542650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2056868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2571086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3085303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3599521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4113737" algn="l" defTabSz="1028434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85850" y="1143000"/>
            <a:ext cx="46863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62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043" y="1590794"/>
            <a:ext cx="12546489" cy="3384092"/>
          </a:xfrm>
        </p:spPr>
        <p:txBody>
          <a:bodyPr anchor="b"/>
          <a:lstStyle>
            <a:lvl1pPr algn="ctr">
              <a:defRPr sz="8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5072" y="5105389"/>
            <a:ext cx="11070431" cy="2346813"/>
          </a:xfrm>
        </p:spPr>
        <p:txBody>
          <a:bodyPr/>
          <a:lstStyle>
            <a:lvl1pPr marL="0" indent="0" algn="ctr">
              <a:buNone/>
              <a:defRPr sz="3402"/>
            </a:lvl1pPr>
            <a:lvl2pPr marL="648035" indent="0" algn="ctr">
              <a:buNone/>
              <a:defRPr sz="2835"/>
            </a:lvl2pPr>
            <a:lvl3pPr marL="1296071" indent="0" algn="ctr">
              <a:buNone/>
              <a:defRPr sz="2551"/>
            </a:lvl3pPr>
            <a:lvl4pPr marL="1944106" indent="0" algn="ctr">
              <a:buNone/>
              <a:defRPr sz="2268"/>
            </a:lvl4pPr>
            <a:lvl5pPr marL="2592141" indent="0" algn="ctr">
              <a:buNone/>
              <a:defRPr sz="2268"/>
            </a:lvl5pPr>
            <a:lvl6pPr marL="3240176" indent="0" algn="ctr">
              <a:buNone/>
              <a:defRPr sz="2268"/>
            </a:lvl6pPr>
            <a:lvl7pPr marL="3888212" indent="0" algn="ctr">
              <a:buNone/>
              <a:defRPr sz="2268"/>
            </a:lvl7pPr>
            <a:lvl8pPr marL="4536247" indent="0" algn="ctr">
              <a:buNone/>
              <a:defRPr sz="2268"/>
            </a:lvl8pPr>
            <a:lvl9pPr marL="5184282" indent="0" algn="ctr">
              <a:buNone/>
              <a:defRPr sz="22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F4328-476F-4C82-BEC6-FA92DEA62BF2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327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27D54-4DC4-4E83-A685-C4A862DDF7CF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0268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563037" y="517514"/>
            <a:ext cx="3182749" cy="82374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4790" y="517514"/>
            <a:ext cx="9363740" cy="823747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74E4-A70A-4C9B-A441-346E5122E411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533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5E2D-844F-42DC-9009-DC24889715FE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954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103" y="2423318"/>
            <a:ext cx="12730996" cy="4043359"/>
          </a:xfrm>
        </p:spPr>
        <p:txBody>
          <a:bodyPr anchor="b"/>
          <a:lstStyle>
            <a:lvl1pPr>
              <a:defRPr sz="850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103" y="6504929"/>
            <a:ext cx="12730996" cy="2126307"/>
          </a:xfrm>
        </p:spPr>
        <p:txBody>
          <a:bodyPr/>
          <a:lstStyle>
            <a:lvl1pPr marL="0" indent="0">
              <a:buNone/>
              <a:defRPr sz="3402">
                <a:solidFill>
                  <a:schemeClr val="tx1"/>
                </a:solidFill>
              </a:defRPr>
            </a:lvl1pPr>
            <a:lvl2pPr marL="648035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2pPr>
            <a:lvl3pPr marL="1296071" indent="0">
              <a:buNone/>
              <a:defRPr sz="2551">
                <a:solidFill>
                  <a:schemeClr val="tx1">
                    <a:tint val="75000"/>
                  </a:schemeClr>
                </a:solidFill>
              </a:defRPr>
            </a:lvl3pPr>
            <a:lvl4pPr marL="1944106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4pPr>
            <a:lvl5pPr marL="2592141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5pPr>
            <a:lvl6pPr marL="3240176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6pPr>
            <a:lvl7pPr marL="3888212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7pPr>
            <a:lvl8pPr marL="4536247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8pPr>
            <a:lvl9pPr marL="5184282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94220-233A-4B0E-86C6-59E29A1FCE5F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33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4790" y="2587570"/>
            <a:ext cx="6273244" cy="616741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72541" y="2587570"/>
            <a:ext cx="6273244" cy="616741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4697-CE5D-4E4E-B6D9-B133F968889B}" type="datetime1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2077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12" y="517516"/>
            <a:ext cx="12730996" cy="1878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714" y="2382815"/>
            <a:ext cx="6244414" cy="1167781"/>
          </a:xfrm>
        </p:spPr>
        <p:txBody>
          <a:bodyPr anchor="b"/>
          <a:lstStyle>
            <a:lvl1pPr marL="0" indent="0">
              <a:buNone/>
              <a:defRPr sz="3402" b="1"/>
            </a:lvl1pPr>
            <a:lvl2pPr marL="648035" indent="0">
              <a:buNone/>
              <a:defRPr sz="2835" b="1"/>
            </a:lvl2pPr>
            <a:lvl3pPr marL="1296071" indent="0">
              <a:buNone/>
              <a:defRPr sz="2551" b="1"/>
            </a:lvl3pPr>
            <a:lvl4pPr marL="1944106" indent="0">
              <a:buNone/>
              <a:defRPr sz="2268" b="1"/>
            </a:lvl4pPr>
            <a:lvl5pPr marL="2592141" indent="0">
              <a:buNone/>
              <a:defRPr sz="2268" b="1"/>
            </a:lvl5pPr>
            <a:lvl6pPr marL="3240176" indent="0">
              <a:buNone/>
              <a:defRPr sz="2268" b="1"/>
            </a:lvl6pPr>
            <a:lvl7pPr marL="3888212" indent="0">
              <a:buNone/>
              <a:defRPr sz="2268" b="1"/>
            </a:lvl7pPr>
            <a:lvl8pPr marL="4536247" indent="0">
              <a:buNone/>
              <a:defRPr sz="2268" b="1"/>
            </a:lvl8pPr>
            <a:lvl9pPr marL="5184282" indent="0">
              <a:buNone/>
              <a:defRPr sz="22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6714" y="3550596"/>
            <a:ext cx="6244414" cy="52223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72542" y="2382815"/>
            <a:ext cx="6275167" cy="1167781"/>
          </a:xfrm>
        </p:spPr>
        <p:txBody>
          <a:bodyPr anchor="b"/>
          <a:lstStyle>
            <a:lvl1pPr marL="0" indent="0">
              <a:buNone/>
              <a:defRPr sz="3402" b="1"/>
            </a:lvl1pPr>
            <a:lvl2pPr marL="648035" indent="0">
              <a:buNone/>
              <a:defRPr sz="2835" b="1"/>
            </a:lvl2pPr>
            <a:lvl3pPr marL="1296071" indent="0">
              <a:buNone/>
              <a:defRPr sz="2551" b="1"/>
            </a:lvl3pPr>
            <a:lvl4pPr marL="1944106" indent="0">
              <a:buNone/>
              <a:defRPr sz="2268" b="1"/>
            </a:lvl4pPr>
            <a:lvl5pPr marL="2592141" indent="0">
              <a:buNone/>
              <a:defRPr sz="2268" b="1"/>
            </a:lvl5pPr>
            <a:lvl6pPr marL="3240176" indent="0">
              <a:buNone/>
              <a:defRPr sz="2268" b="1"/>
            </a:lvl6pPr>
            <a:lvl7pPr marL="3888212" indent="0">
              <a:buNone/>
              <a:defRPr sz="2268" b="1"/>
            </a:lvl7pPr>
            <a:lvl8pPr marL="4536247" indent="0">
              <a:buNone/>
              <a:defRPr sz="2268" b="1"/>
            </a:lvl8pPr>
            <a:lvl9pPr marL="5184282" indent="0">
              <a:buNone/>
              <a:defRPr sz="22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72542" y="3550596"/>
            <a:ext cx="6275167" cy="52223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CB77F-B333-4841-80E9-32C4D0B91481}" type="datetime1">
              <a:rPr lang="en-IN" smtClean="0"/>
              <a:t>12-12-2025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9916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B32EB-65F2-4307-A037-3E9A4BEBDC06}" type="datetime1">
              <a:rPr lang="en-IN" smtClean="0"/>
              <a:t>12-12-2025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140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FEA8-1796-46A2-A295-55170F6F51DA}" type="datetime1">
              <a:rPr lang="en-IN" smtClean="0"/>
              <a:t>12-12-2025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311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12" y="648018"/>
            <a:ext cx="4760670" cy="2268061"/>
          </a:xfrm>
        </p:spPr>
        <p:txBody>
          <a:bodyPr anchor="b"/>
          <a:lstStyle>
            <a:lvl1pPr>
              <a:defRPr sz="4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5167" y="1399540"/>
            <a:ext cx="7472541" cy="6907687"/>
          </a:xfrm>
        </p:spPr>
        <p:txBody>
          <a:bodyPr/>
          <a:lstStyle>
            <a:lvl1pPr>
              <a:defRPr sz="4536"/>
            </a:lvl1pPr>
            <a:lvl2pPr>
              <a:defRPr sz="3969"/>
            </a:lvl2pPr>
            <a:lvl3pPr>
              <a:defRPr sz="3402"/>
            </a:lvl3pPr>
            <a:lvl4pPr>
              <a:defRPr sz="2835"/>
            </a:lvl4pPr>
            <a:lvl5pPr>
              <a:defRPr sz="2835"/>
            </a:lvl5pPr>
            <a:lvl6pPr>
              <a:defRPr sz="2835"/>
            </a:lvl6pPr>
            <a:lvl7pPr>
              <a:defRPr sz="2835"/>
            </a:lvl7pPr>
            <a:lvl8pPr>
              <a:defRPr sz="2835"/>
            </a:lvl8pPr>
            <a:lvl9pPr>
              <a:defRPr sz="283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712" y="2916079"/>
            <a:ext cx="4760670" cy="5402397"/>
          </a:xfrm>
        </p:spPr>
        <p:txBody>
          <a:bodyPr/>
          <a:lstStyle>
            <a:lvl1pPr marL="0" indent="0">
              <a:buNone/>
              <a:defRPr sz="2268"/>
            </a:lvl1pPr>
            <a:lvl2pPr marL="648035" indent="0">
              <a:buNone/>
              <a:defRPr sz="1984"/>
            </a:lvl2pPr>
            <a:lvl3pPr marL="1296071" indent="0">
              <a:buNone/>
              <a:defRPr sz="1701"/>
            </a:lvl3pPr>
            <a:lvl4pPr marL="1944106" indent="0">
              <a:buNone/>
              <a:defRPr sz="1417"/>
            </a:lvl4pPr>
            <a:lvl5pPr marL="2592141" indent="0">
              <a:buNone/>
              <a:defRPr sz="1417"/>
            </a:lvl5pPr>
            <a:lvl6pPr marL="3240176" indent="0">
              <a:buNone/>
              <a:defRPr sz="1417"/>
            </a:lvl6pPr>
            <a:lvl7pPr marL="3888212" indent="0">
              <a:buNone/>
              <a:defRPr sz="1417"/>
            </a:lvl7pPr>
            <a:lvl8pPr marL="4536247" indent="0">
              <a:buNone/>
              <a:defRPr sz="1417"/>
            </a:lvl8pPr>
            <a:lvl9pPr marL="5184282" indent="0">
              <a:buNone/>
              <a:defRPr sz="141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6013-82C8-4713-B38F-AC1AF343F510}" type="datetime1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379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712" y="648018"/>
            <a:ext cx="4760670" cy="2268061"/>
          </a:xfrm>
        </p:spPr>
        <p:txBody>
          <a:bodyPr anchor="b"/>
          <a:lstStyle>
            <a:lvl1pPr>
              <a:defRPr sz="4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75167" y="1399540"/>
            <a:ext cx="7472541" cy="6907687"/>
          </a:xfrm>
        </p:spPr>
        <p:txBody>
          <a:bodyPr anchor="t"/>
          <a:lstStyle>
            <a:lvl1pPr marL="0" indent="0">
              <a:buNone/>
              <a:defRPr sz="4536"/>
            </a:lvl1pPr>
            <a:lvl2pPr marL="648035" indent="0">
              <a:buNone/>
              <a:defRPr sz="3969"/>
            </a:lvl2pPr>
            <a:lvl3pPr marL="1296071" indent="0">
              <a:buNone/>
              <a:defRPr sz="3402"/>
            </a:lvl3pPr>
            <a:lvl4pPr marL="1944106" indent="0">
              <a:buNone/>
              <a:defRPr sz="2835"/>
            </a:lvl4pPr>
            <a:lvl5pPr marL="2592141" indent="0">
              <a:buNone/>
              <a:defRPr sz="2835"/>
            </a:lvl5pPr>
            <a:lvl6pPr marL="3240176" indent="0">
              <a:buNone/>
              <a:defRPr sz="2835"/>
            </a:lvl6pPr>
            <a:lvl7pPr marL="3888212" indent="0">
              <a:buNone/>
              <a:defRPr sz="2835"/>
            </a:lvl7pPr>
            <a:lvl8pPr marL="4536247" indent="0">
              <a:buNone/>
              <a:defRPr sz="2835"/>
            </a:lvl8pPr>
            <a:lvl9pPr marL="5184282" indent="0">
              <a:buNone/>
              <a:defRPr sz="283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712" y="2916079"/>
            <a:ext cx="4760670" cy="5402397"/>
          </a:xfrm>
        </p:spPr>
        <p:txBody>
          <a:bodyPr/>
          <a:lstStyle>
            <a:lvl1pPr marL="0" indent="0">
              <a:buNone/>
              <a:defRPr sz="2268"/>
            </a:lvl1pPr>
            <a:lvl2pPr marL="648035" indent="0">
              <a:buNone/>
              <a:defRPr sz="1984"/>
            </a:lvl2pPr>
            <a:lvl3pPr marL="1296071" indent="0">
              <a:buNone/>
              <a:defRPr sz="1701"/>
            </a:lvl3pPr>
            <a:lvl4pPr marL="1944106" indent="0">
              <a:buNone/>
              <a:defRPr sz="1417"/>
            </a:lvl4pPr>
            <a:lvl5pPr marL="2592141" indent="0">
              <a:buNone/>
              <a:defRPr sz="1417"/>
            </a:lvl5pPr>
            <a:lvl6pPr marL="3240176" indent="0">
              <a:buNone/>
              <a:defRPr sz="1417"/>
            </a:lvl6pPr>
            <a:lvl7pPr marL="3888212" indent="0">
              <a:buNone/>
              <a:defRPr sz="1417"/>
            </a:lvl7pPr>
            <a:lvl8pPr marL="4536247" indent="0">
              <a:buNone/>
              <a:defRPr sz="1417"/>
            </a:lvl8pPr>
            <a:lvl9pPr marL="5184282" indent="0">
              <a:buNone/>
              <a:defRPr sz="141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56D-4D56-4488-A91F-11F1442BECA5}" type="datetime1">
              <a:rPr lang="en-IN" smtClean="0"/>
              <a:t>12-12-2025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521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99">
              <a:srgbClr val="BDFFFF"/>
            </a:gs>
            <a:gs pos="14000">
              <a:srgbClr val="BDFFFF"/>
            </a:gs>
            <a:gs pos="64705">
              <a:schemeClr val="accent4">
                <a:lumMod val="20000"/>
                <a:lumOff val="80000"/>
              </a:schemeClr>
            </a:gs>
            <a:gs pos="98000">
              <a:schemeClr val="accent1">
                <a:lumMod val="40000"/>
                <a:lumOff val="60000"/>
              </a:schemeClr>
            </a:gs>
            <a:gs pos="25000">
              <a:schemeClr val="bg1"/>
            </a:gs>
            <a:gs pos="38000">
              <a:schemeClr val="bg1">
                <a:lumMod val="96000"/>
                <a:lumOff val="4000"/>
              </a:schemeClr>
            </a:gs>
            <a:gs pos="87000">
              <a:schemeClr val="accent4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4790" y="517516"/>
            <a:ext cx="12730996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4790" y="2587570"/>
            <a:ext cx="12730996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4790" y="9009246"/>
            <a:ext cx="3321129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07BDE-61E9-4F13-8665-879045D4EA01}" type="datetime1">
              <a:rPr lang="en-IN" smtClean="0"/>
              <a:t>12-12-2025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89441" y="9009246"/>
            <a:ext cx="4981694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24656" y="9009246"/>
            <a:ext cx="3321129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19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1296071" rtl="0" eaLnBrk="1" latinLnBrk="0" hangingPunct="1">
        <a:lnSpc>
          <a:spcPct val="90000"/>
        </a:lnSpc>
        <a:spcBef>
          <a:spcPct val="0"/>
        </a:spcBef>
        <a:buNone/>
        <a:defRPr sz="62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4018" indent="-324018" algn="l" defTabSz="1296071" rtl="0" eaLnBrk="1" latinLnBrk="0" hangingPunct="1">
        <a:lnSpc>
          <a:spcPct val="90000"/>
        </a:lnSpc>
        <a:spcBef>
          <a:spcPts val="1417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1pPr>
      <a:lvl2pPr marL="972053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2pPr>
      <a:lvl3pPr marL="1620088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268123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4pPr>
      <a:lvl5pPr marL="2916159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5pPr>
      <a:lvl6pPr marL="3564194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6pPr>
      <a:lvl7pPr marL="4212229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7pPr>
      <a:lvl8pPr marL="4860265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8pPr>
      <a:lvl9pPr marL="5508300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1pPr>
      <a:lvl2pPr marL="648035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96071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3pPr>
      <a:lvl4pPr marL="1944106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4pPr>
      <a:lvl5pPr marL="2592141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5pPr>
      <a:lvl6pPr marL="3240176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6pPr>
      <a:lvl7pPr marL="3888212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7pPr>
      <a:lvl8pPr marL="4536247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8pPr>
      <a:lvl9pPr marL="5184282" algn="l" defTabSz="1296071" rtl="0" eaLnBrk="1" latinLnBrk="0" hangingPunct="1">
        <a:defRPr sz="25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2842" y="4389623"/>
            <a:ext cx="11058794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80" dirty="0">
                <a:solidFill>
                  <a:srgbClr val="7030A0"/>
                </a:solidFill>
                <a:latin typeface="Arial Black" panose="020B0A04020102020204" pitchFamily="34" charset="0"/>
              </a:rPr>
              <a:t>Title   of   Paper /  Article / Poster  / Project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0121" y="6884091"/>
            <a:ext cx="7602286" cy="15881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162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By:</a:t>
            </a:r>
          </a:p>
          <a:p>
            <a:endParaRPr lang="en-IN" sz="162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16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</a:p>
          <a:p>
            <a:r>
              <a:rPr lang="en-IN" sz="16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/ University:</a:t>
            </a:r>
          </a:p>
          <a:p>
            <a:r>
              <a:rPr lang="en-IN" sz="16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Country:</a:t>
            </a:r>
          </a:p>
          <a:p>
            <a:r>
              <a:rPr lang="en-IN" sz="162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ID</a:t>
            </a:r>
            <a:r>
              <a:rPr lang="en-IN" sz="162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XXXX-2025/000</a:t>
            </a:r>
            <a:endParaRPr lang="en-IN" sz="162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1</a:t>
            </a:fld>
            <a:endParaRPr lang="en-IN" dirty="0"/>
          </a:p>
        </p:txBody>
      </p:sp>
      <p:sp>
        <p:nvSpPr>
          <p:cNvPr id="19" name="TextBox 18"/>
          <p:cNvSpPr txBox="1"/>
          <p:nvPr/>
        </p:nvSpPr>
        <p:spPr>
          <a:xfrm>
            <a:off x="1849434" y="939972"/>
            <a:ext cx="1112021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40" b="1" dirty="0">
                <a:ln w="12700">
                  <a:solidFill>
                    <a:srgbClr val="CC0066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rPr>
              <a:t>International  Conference </a:t>
            </a:r>
          </a:p>
        </p:txBody>
      </p:sp>
      <p:sp>
        <p:nvSpPr>
          <p:cNvPr id="21" name="object 8"/>
          <p:cNvSpPr txBox="1"/>
          <p:nvPr/>
        </p:nvSpPr>
        <p:spPr>
          <a:xfrm>
            <a:off x="2518244" y="1797766"/>
            <a:ext cx="9464504" cy="343941"/>
          </a:xfrm>
          <a:prstGeom prst="rect">
            <a:avLst/>
          </a:prstGeom>
        </p:spPr>
        <p:txBody>
          <a:bodyPr vert="horz" wrap="square" lIns="0" tIns="11431" rIns="0" bIns="0" rtlCol="0">
            <a:spAutoFit/>
          </a:bodyPr>
          <a:lstStyle/>
          <a:p>
            <a:pPr algn="ctr">
              <a:spcBef>
                <a:spcPts val="90"/>
              </a:spcBef>
              <a:tabLst>
                <a:tab pos="913257" algn="l"/>
                <a:tab pos="2027111" algn="l"/>
                <a:tab pos="2895219" algn="l"/>
              </a:tabLst>
            </a:pPr>
            <a:r>
              <a:rPr sz="2160" b="1" spc="-9" dirty="0">
                <a:solidFill>
                  <a:srgbClr val="FF0066"/>
                </a:solidFill>
                <a:latin typeface="Arial"/>
                <a:cs typeface="Arial"/>
              </a:rPr>
              <a:t>D</a:t>
            </a:r>
            <a:r>
              <a:rPr sz="2160" b="1" spc="-18" dirty="0">
                <a:solidFill>
                  <a:srgbClr val="FF0066"/>
                </a:solidFill>
                <a:latin typeface="Arial"/>
                <a:cs typeface="Arial"/>
              </a:rPr>
              <a:t>a</a:t>
            </a:r>
            <a:r>
              <a:rPr sz="2160" b="1" spc="-5" dirty="0">
                <a:solidFill>
                  <a:srgbClr val="FF0066"/>
                </a:solidFill>
                <a:latin typeface="Arial"/>
                <a:cs typeface="Arial"/>
              </a:rPr>
              <a:t>te:</a:t>
            </a:r>
            <a:r>
              <a:rPr sz="2160" b="1" dirty="0">
                <a:solidFill>
                  <a:srgbClr val="FF0066"/>
                </a:solidFill>
                <a:latin typeface="Arial"/>
                <a:cs typeface="Arial"/>
              </a:rPr>
              <a:t>	</a:t>
            </a:r>
            <a:r>
              <a:rPr lang="en-US" sz="2160" b="1" dirty="0">
                <a:solidFill>
                  <a:srgbClr val="FF0066"/>
                </a:solidFill>
                <a:latin typeface="Arial"/>
                <a:cs typeface="Arial"/>
              </a:rPr>
              <a:t>00 – 00   Month,  </a:t>
            </a:r>
            <a:r>
              <a:rPr lang="en-IN" sz="2160" b="1" spc="-5" dirty="0">
                <a:solidFill>
                  <a:srgbClr val="FF0066"/>
                </a:solidFill>
                <a:latin typeface="Arial"/>
                <a:cs typeface="Arial"/>
              </a:rPr>
              <a:t> 2025</a:t>
            </a:r>
            <a:endParaRPr sz="2160" dirty="0">
              <a:latin typeface="Arial"/>
              <a:cs typeface="Arial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434" y="2489197"/>
            <a:ext cx="1073720" cy="106318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2747" y="2450112"/>
            <a:ext cx="1234496" cy="113233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038883" y="7154931"/>
            <a:ext cx="1476000" cy="1332000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800" dirty="0"/>
              <a:t>Presenter’s </a:t>
            </a:r>
          </a:p>
          <a:p>
            <a:pPr algn="ctr"/>
            <a:r>
              <a:rPr lang="en-US" sz="1800" dirty="0"/>
              <a:t> Photo</a:t>
            </a:r>
          </a:p>
          <a:p>
            <a:pPr algn="ctr"/>
            <a:r>
              <a:rPr lang="en-US" sz="1800" dirty="0"/>
              <a:t>3.7 h x 4.1 w </a:t>
            </a:r>
            <a:r>
              <a:rPr lang="en-US" sz="1800" dirty="0" err="1"/>
              <a:t>cms</a:t>
            </a:r>
            <a:endParaRPr lang="en-IN" sz="1800" dirty="0"/>
          </a:p>
        </p:txBody>
      </p:sp>
      <p:sp>
        <p:nvSpPr>
          <p:cNvPr id="23" name="TextBox 22"/>
          <p:cNvSpPr txBox="1"/>
          <p:nvPr/>
        </p:nvSpPr>
        <p:spPr>
          <a:xfrm>
            <a:off x="11727552" y="7144103"/>
            <a:ext cx="1656000" cy="1332000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University/</a:t>
            </a:r>
          </a:p>
          <a:p>
            <a:pPr algn="ctr"/>
            <a:r>
              <a:rPr lang="en-US" sz="1200" dirty="0"/>
              <a:t>Institution</a:t>
            </a:r>
          </a:p>
          <a:p>
            <a:pPr algn="ctr"/>
            <a:r>
              <a:rPr lang="en-US" sz="1200" dirty="0"/>
              <a:t>Logo, if available add,     if Not available delete this box</a:t>
            </a:r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3.7 h x 4.5 w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67163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118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90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98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839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12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896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368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79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2584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8541</TotalTime>
  <Words>75</Words>
  <Application>Microsoft Office PowerPoint</Application>
  <PresentationFormat>Custom</PresentationFormat>
  <Paragraphs>28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CONFERENCE PRESENTATION</dc:subject>
  <dc:creator>RCS</dc:creator>
  <cp:keywords>ISRC</cp:keywords>
  <dcterms:created xsi:type="dcterms:W3CDTF">2020-08-13T17:20:42Z</dcterms:created>
  <dcterms:modified xsi:type="dcterms:W3CDTF">2025-12-12T06:54:12Z</dcterms:modified>
</cp:coreProperties>
</file>