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5479713" cy="10260013"/>
  <p:notesSz cx="6858000" cy="9144000"/>
  <p:defaultTextStyle>
    <a:defPPr>
      <a:defRPr lang="en-US"/>
    </a:defPPr>
    <a:lvl1pPr marL="0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1pPr>
    <a:lvl2pPr marL="592738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2pPr>
    <a:lvl3pPr marL="1185476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3pPr>
    <a:lvl4pPr marL="1778215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4pPr>
    <a:lvl5pPr marL="237095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5pPr>
    <a:lvl6pPr marL="296369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6pPr>
    <a:lvl7pPr marL="3556429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7pPr>
    <a:lvl8pPr marL="414916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8pPr>
    <a:lvl9pPr marL="474190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 userDrawn="1">
          <p15:clr>
            <a:srgbClr val="A4A3A4"/>
          </p15:clr>
        </p15:guide>
        <p15:guide id="2" pos="4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DFFFF"/>
    <a:srgbClr val="FF0066"/>
    <a:srgbClr val="0000FF"/>
    <a:srgbClr val="008080"/>
    <a:srgbClr val="FF0000"/>
    <a:srgbClr val="FFF4D5"/>
    <a:srgbClr val="FFEDB9"/>
    <a:srgbClr val="FFF8E5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 autoAdjust="0"/>
    <p:restoredTop sz="94660"/>
  </p:normalViewPr>
  <p:slideViewPr>
    <p:cSldViewPr snapToGrid="0">
      <p:cViewPr varScale="1">
        <p:scale>
          <a:sx n="50" d="100"/>
          <a:sy n="50" d="100"/>
        </p:scale>
        <p:origin x="1358" y="43"/>
      </p:cViewPr>
      <p:guideLst>
        <p:guide orient="horz" pos="3232"/>
        <p:guide pos="4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FD13-C70C-4567-99A6-F1A1EC392E84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143000"/>
            <a:ext cx="4654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FBA73-2092-4A13-B84B-E71EC15113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01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51421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1028434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54265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205686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2571086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3085303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3599521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4113737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143000"/>
            <a:ext cx="46545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FBA73-2092-4A13-B84B-E71EC15113A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6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979" y="1679128"/>
            <a:ext cx="13157756" cy="3572005"/>
          </a:xfrm>
        </p:spPr>
        <p:txBody>
          <a:bodyPr anchor="b"/>
          <a:lstStyle>
            <a:lvl1pPr algn="ctr">
              <a:defRPr sz="897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4964" y="5388883"/>
            <a:ext cx="11609785" cy="2477127"/>
          </a:xfrm>
        </p:spPr>
        <p:txBody>
          <a:bodyPr/>
          <a:lstStyle>
            <a:lvl1pPr marL="0" indent="0" algn="ctr">
              <a:buNone/>
              <a:defRPr sz="3591"/>
            </a:lvl1pPr>
            <a:lvl2pPr marL="684017" indent="0" algn="ctr">
              <a:buNone/>
              <a:defRPr sz="2992"/>
            </a:lvl2pPr>
            <a:lvl3pPr marL="1368034" indent="0" algn="ctr">
              <a:buNone/>
              <a:defRPr sz="2693"/>
            </a:lvl3pPr>
            <a:lvl4pPr marL="2052051" indent="0" algn="ctr">
              <a:buNone/>
              <a:defRPr sz="2394"/>
            </a:lvl4pPr>
            <a:lvl5pPr marL="2736068" indent="0" algn="ctr">
              <a:buNone/>
              <a:defRPr sz="2394"/>
            </a:lvl5pPr>
            <a:lvl6pPr marL="3420085" indent="0" algn="ctr">
              <a:buNone/>
              <a:defRPr sz="2394"/>
            </a:lvl6pPr>
            <a:lvl7pPr marL="4104102" indent="0" algn="ctr">
              <a:buNone/>
              <a:defRPr sz="2394"/>
            </a:lvl7pPr>
            <a:lvl8pPr marL="4788118" indent="0" algn="ctr">
              <a:buNone/>
              <a:defRPr sz="2394"/>
            </a:lvl8pPr>
            <a:lvl9pPr marL="5472135" indent="0" algn="ctr">
              <a:buNone/>
              <a:defRPr sz="239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4328-476F-4C82-BEC6-FA92DEA62BF2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212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7D54-4DC4-4E83-A685-C4A862DDF7CF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866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7671" y="546251"/>
            <a:ext cx="3337813" cy="8694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4231" y="546251"/>
            <a:ext cx="9819943" cy="86948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74E4-A70A-4C9B-A441-346E5122E411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64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5E2D-844F-42DC-9009-DC24889715FE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606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69" y="2557881"/>
            <a:ext cx="13351252" cy="4267880"/>
          </a:xfrm>
        </p:spPr>
        <p:txBody>
          <a:bodyPr anchor="b"/>
          <a:lstStyle>
            <a:lvl1pPr>
              <a:defRPr sz="897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169" y="6866137"/>
            <a:ext cx="13351252" cy="2244377"/>
          </a:xfrm>
        </p:spPr>
        <p:txBody>
          <a:bodyPr/>
          <a:lstStyle>
            <a:lvl1pPr marL="0" indent="0">
              <a:buNone/>
              <a:defRPr sz="3591">
                <a:solidFill>
                  <a:schemeClr val="tx1"/>
                </a:solidFill>
              </a:defRPr>
            </a:lvl1pPr>
            <a:lvl2pPr marL="684017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220-233A-4B0E-86C6-59E29A1FCE5F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83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4230" y="2731253"/>
            <a:ext cx="6578878" cy="65098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36605" y="2731253"/>
            <a:ext cx="6578878" cy="65098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4697-CE5D-4E4E-B6D9-B133F968889B}" type="datetime1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695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546253"/>
            <a:ext cx="13351252" cy="19831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248" y="2515129"/>
            <a:ext cx="6548643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248" y="3747755"/>
            <a:ext cx="6548643" cy="55123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36606" y="2515129"/>
            <a:ext cx="6580894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36606" y="3747755"/>
            <a:ext cx="6580894" cy="55123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B77F-B333-4841-80E9-32C4D0B91481}" type="datetime1">
              <a:rPr lang="en-IN" smtClean="0"/>
              <a:t>06-12-2023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291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32EB-65F2-4307-A037-3E9A4BEBDC06}" type="datetime1">
              <a:rPr lang="en-IN" smtClean="0"/>
              <a:t>06-12-2023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198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FEA8-1796-46A2-A295-55170F6F51DA}" type="datetime1">
              <a:rPr lang="en-IN" smtClean="0"/>
              <a:t>06-12-2023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360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684001"/>
            <a:ext cx="4992610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894" y="1477254"/>
            <a:ext cx="7836605" cy="7291259"/>
          </a:xfrm>
        </p:spPr>
        <p:txBody>
          <a:bodyPr/>
          <a:lstStyle>
            <a:lvl1pPr>
              <a:defRPr sz="4788"/>
            </a:lvl1pPr>
            <a:lvl2pPr>
              <a:defRPr sz="4189"/>
            </a:lvl2pPr>
            <a:lvl3pPr>
              <a:defRPr sz="3591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247" y="3078004"/>
            <a:ext cx="4992610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6013-82C8-4713-B38F-AC1AF343F510}" type="datetime1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684001"/>
            <a:ext cx="4992610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80894" y="1477254"/>
            <a:ext cx="7836605" cy="7291259"/>
          </a:xfrm>
        </p:spPr>
        <p:txBody>
          <a:bodyPr anchor="t"/>
          <a:lstStyle>
            <a:lvl1pPr marL="0" indent="0">
              <a:buNone/>
              <a:defRPr sz="4788"/>
            </a:lvl1pPr>
            <a:lvl2pPr marL="684017" indent="0">
              <a:buNone/>
              <a:defRPr sz="4189"/>
            </a:lvl2pPr>
            <a:lvl3pPr marL="1368034" indent="0">
              <a:buNone/>
              <a:defRPr sz="3591"/>
            </a:lvl3pPr>
            <a:lvl4pPr marL="2052051" indent="0">
              <a:buNone/>
              <a:defRPr sz="2992"/>
            </a:lvl4pPr>
            <a:lvl5pPr marL="2736068" indent="0">
              <a:buNone/>
              <a:defRPr sz="2992"/>
            </a:lvl5pPr>
            <a:lvl6pPr marL="3420085" indent="0">
              <a:buNone/>
              <a:defRPr sz="2992"/>
            </a:lvl6pPr>
            <a:lvl7pPr marL="4104102" indent="0">
              <a:buNone/>
              <a:defRPr sz="2992"/>
            </a:lvl7pPr>
            <a:lvl8pPr marL="4788118" indent="0">
              <a:buNone/>
              <a:defRPr sz="2992"/>
            </a:lvl8pPr>
            <a:lvl9pPr marL="5472135" indent="0">
              <a:buNone/>
              <a:defRPr sz="29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247" y="3078004"/>
            <a:ext cx="4992610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56D-4D56-4488-A91F-11F1442BECA5}" type="datetime1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71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8">
              <a:srgbClr val="BDFFFF"/>
            </a:gs>
            <a:gs pos="64705">
              <a:schemeClr val="accent2">
                <a:lumMod val="20000"/>
                <a:lumOff val="80000"/>
              </a:schemeClr>
            </a:gs>
            <a:gs pos="98000">
              <a:srgbClr val="66FFFF"/>
            </a:gs>
            <a:gs pos="29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4231" y="546253"/>
            <a:ext cx="13351252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31" y="2731253"/>
            <a:ext cx="13351252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230" y="9509514"/>
            <a:ext cx="348293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7BDE-61E9-4F13-8665-879045D4EA01}" type="datetime1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27655" y="9509514"/>
            <a:ext cx="522440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2548" y="9509514"/>
            <a:ext cx="348293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83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1368034" rtl="0" eaLnBrk="1" latinLnBrk="0" hangingPunct="1">
        <a:lnSpc>
          <a:spcPct val="90000"/>
        </a:lnSpc>
        <a:spcBef>
          <a:spcPct val="0"/>
        </a:spcBef>
        <a:buNone/>
        <a:defRPr sz="6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136803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6025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1" kern="1200">
          <a:solidFill>
            <a:schemeClr val="tx1"/>
          </a:solidFill>
          <a:latin typeface="+mn-lt"/>
          <a:ea typeface="+mn-ea"/>
          <a:cs typeface="+mn-cs"/>
        </a:defRPr>
      </a:lvl2pPr>
      <a:lvl3pPr marL="1710042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4059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8076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2093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6110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30127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4144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484" y="4633372"/>
            <a:ext cx="11672870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040" dirty="0">
                <a:solidFill>
                  <a:srgbClr val="7030A0"/>
                </a:solidFill>
                <a:latin typeface="Arial Black" panose="020B0A04020102020204" pitchFamily="34" charset="0"/>
              </a:rPr>
              <a:t>Title   of   Paper /  </a:t>
            </a:r>
            <a:r>
              <a:rPr lang="en-IN" sz="3040">
                <a:solidFill>
                  <a:srgbClr val="7030A0"/>
                </a:solidFill>
                <a:latin typeface="Arial Black" panose="020B0A04020102020204" pitchFamily="34" charset="0"/>
              </a:rPr>
              <a:t>Poster  / </a:t>
            </a:r>
            <a:r>
              <a:rPr lang="en-IN" sz="3040" dirty="0">
                <a:solidFill>
                  <a:srgbClr val="7030A0"/>
                </a:solidFill>
                <a:latin typeface="Arial Black" panose="020B0A04020102020204" pitchFamily="34" charset="0"/>
              </a:rPr>
              <a:t>Project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1885" y="7231365"/>
            <a:ext cx="8024428" cy="1670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171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By:</a:t>
            </a:r>
          </a:p>
          <a:p>
            <a:endParaRPr lang="en-IN" sz="171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171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en-IN" sz="171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/ University:</a:t>
            </a:r>
          </a:p>
          <a:p>
            <a:r>
              <a:rPr lang="en-IN" sz="171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</a:t>
            </a:r>
          </a:p>
          <a:p>
            <a:r>
              <a:rPr lang="en-IN" sz="171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ID:   </a:t>
            </a:r>
            <a:r>
              <a:rPr lang="en-IN" sz="171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ECSETI-2024/000</a:t>
            </a:r>
            <a:endParaRPr lang="en-IN" sz="17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</a:t>
            </a:fld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10272026" y="7382868"/>
            <a:ext cx="1641638" cy="145667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220" dirty="0"/>
              <a:t>Presenter’s </a:t>
            </a:r>
          </a:p>
          <a:p>
            <a:pPr algn="ctr"/>
            <a:r>
              <a:rPr lang="en-US" sz="2220" dirty="0"/>
              <a:t> Photo</a:t>
            </a:r>
          </a:p>
          <a:p>
            <a:pPr algn="ctr"/>
            <a:r>
              <a:rPr lang="en-US" sz="2220" dirty="0"/>
              <a:t>5.0 h x 4.8 w </a:t>
            </a:r>
            <a:r>
              <a:rPr lang="en-US" sz="2220" dirty="0" err="1"/>
              <a:t>cms</a:t>
            </a:r>
            <a:endParaRPr lang="en-IN" sz="2220" dirty="0"/>
          </a:p>
        </p:txBody>
      </p:sp>
      <p:sp>
        <p:nvSpPr>
          <p:cNvPr id="20" name="TextBox 19"/>
          <p:cNvSpPr txBox="1"/>
          <p:nvPr/>
        </p:nvSpPr>
        <p:spPr>
          <a:xfrm>
            <a:off x="11998764" y="7342363"/>
            <a:ext cx="1641638" cy="1524294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0" dirty="0"/>
              <a:t>University/</a:t>
            </a:r>
          </a:p>
          <a:p>
            <a:pPr algn="ctr"/>
            <a:r>
              <a:rPr lang="en-US" sz="1330" dirty="0"/>
              <a:t>Institution</a:t>
            </a:r>
          </a:p>
          <a:p>
            <a:pPr algn="ctr"/>
            <a:r>
              <a:rPr lang="en-US" sz="1330" dirty="0"/>
              <a:t>Logo, if available add,     if Not available delete this box</a:t>
            </a:r>
          </a:p>
          <a:p>
            <a:pPr algn="ctr"/>
            <a:r>
              <a:rPr lang="en-US" sz="1330" dirty="0"/>
              <a:t>5.0 h x 4.8 w </a:t>
            </a:r>
            <a:r>
              <a:rPr lang="en-US" sz="1330" dirty="0" err="1"/>
              <a:t>cms</a:t>
            </a:r>
            <a:endParaRPr lang="en-IN" sz="1330" dirty="0"/>
          </a:p>
        </p:txBody>
      </p:sp>
      <p:sp>
        <p:nvSpPr>
          <p:cNvPr id="23" name="TextBox 22"/>
          <p:cNvSpPr txBox="1"/>
          <p:nvPr/>
        </p:nvSpPr>
        <p:spPr>
          <a:xfrm>
            <a:off x="1901885" y="847601"/>
            <a:ext cx="11807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rgbClr val="CC0066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Eurasian  Conference on</a:t>
            </a:r>
          </a:p>
          <a:p>
            <a:pPr algn="ctr"/>
            <a:r>
              <a:rPr lang="en-US" sz="3200" b="1" dirty="0">
                <a:ln w="12700">
                  <a:solidFill>
                    <a:srgbClr val="CC0066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Science, Engineering &amp; Technological Innovations </a:t>
            </a:r>
          </a:p>
        </p:txBody>
      </p:sp>
      <p:sp>
        <p:nvSpPr>
          <p:cNvPr id="24" name="object 8"/>
          <p:cNvSpPr txBox="1"/>
          <p:nvPr/>
        </p:nvSpPr>
        <p:spPr>
          <a:xfrm>
            <a:off x="2749059" y="1918129"/>
            <a:ext cx="9990052" cy="10455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  <a:tabLst>
                <a:tab pos="964093" algn="l"/>
                <a:tab pos="2139948" algn="l"/>
                <a:tab pos="3056379" algn="l"/>
              </a:tabLst>
            </a:pPr>
            <a:r>
              <a:rPr sz="2280" b="1" spc="-10" dirty="0">
                <a:solidFill>
                  <a:srgbClr val="008080"/>
                </a:solidFill>
                <a:latin typeface="Arial"/>
                <a:cs typeface="Arial"/>
              </a:rPr>
              <a:t>D</a:t>
            </a:r>
            <a:r>
              <a:rPr sz="2280" b="1" spc="-19" dirty="0">
                <a:solidFill>
                  <a:srgbClr val="008080"/>
                </a:solidFill>
                <a:latin typeface="Arial"/>
                <a:cs typeface="Arial"/>
              </a:rPr>
              <a:t>a</a:t>
            </a:r>
            <a:r>
              <a:rPr sz="2280" b="1" spc="-5" dirty="0">
                <a:solidFill>
                  <a:srgbClr val="008080"/>
                </a:solidFill>
                <a:latin typeface="Arial"/>
                <a:cs typeface="Arial"/>
              </a:rPr>
              <a:t>te:</a:t>
            </a:r>
            <a:r>
              <a:rPr sz="2280" b="1" dirty="0">
                <a:solidFill>
                  <a:srgbClr val="008080"/>
                </a:solidFill>
                <a:latin typeface="Arial"/>
                <a:cs typeface="Arial"/>
              </a:rPr>
              <a:t>	</a:t>
            </a:r>
            <a:r>
              <a:rPr lang="en-IN" sz="2280" b="1" spc="-5" dirty="0">
                <a:solidFill>
                  <a:srgbClr val="008080"/>
                </a:solidFill>
                <a:latin typeface="Arial"/>
                <a:cs typeface="Arial"/>
              </a:rPr>
              <a:t>6 - 7  January, 2024</a:t>
            </a:r>
          </a:p>
          <a:p>
            <a:pPr algn="ctr"/>
            <a:r>
              <a:rPr lang="en-US" sz="2220" dirty="0">
                <a:ln w="0">
                  <a:solidFill>
                    <a:srgbClr val="FF0066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Science   -    Agriculture   -    Engineering &amp; Technology </a:t>
            </a:r>
          </a:p>
          <a:p>
            <a:pPr algn="ctr"/>
            <a:r>
              <a:rPr lang="en-US" sz="222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(Virtual – Online Mode)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301" y="3090625"/>
            <a:ext cx="767998" cy="68533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6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18311" y="3089744"/>
            <a:ext cx="861647" cy="67533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7" name="object 33"/>
          <p:cNvPicPr/>
          <p:nvPr/>
        </p:nvPicPr>
        <p:blipFill rotWithShape="1">
          <a:blip r:embed="rId5" cstate="print"/>
          <a:srcRect l="8194" r="8310"/>
          <a:stretch/>
        </p:blipFill>
        <p:spPr>
          <a:xfrm>
            <a:off x="4475067" y="3047087"/>
            <a:ext cx="902482" cy="73893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009" y="3089742"/>
            <a:ext cx="796308" cy="73057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258" y="3074342"/>
            <a:ext cx="848169" cy="679832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30" name="Picture 29"/>
          <p:cNvPicPr preferRelativeResize="0"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028" y="3109223"/>
            <a:ext cx="752416" cy="68013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887" y="2931997"/>
            <a:ext cx="871785" cy="86323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88" y="2870698"/>
            <a:ext cx="830401" cy="83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18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9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8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83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12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6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68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9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258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8417</TotalTime>
  <Words>66</Words>
  <Application>Microsoft Office PowerPoint</Application>
  <PresentationFormat>Custom</PresentationFormat>
  <Paragraphs>30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RCS</dc:creator>
  <cp:keywords>ECSETI</cp:keywords>
  <cp:lastModifiedBy>RCS</cp:lastModifiedBy>
  <cp:revision>926</cp:revision>
  <dcterms:created xsi:type="dcterms:W3CDTF">2020-08-13T17:20:42Z</dcterms:created>
  <dcterms:modified xsi:type="dcterms:W3CDTF">2023-12-06T10:30:29Z</dcterms:modified>
</cp:coreProperties>
</file>