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4400213" cy="9359900"/>
  <p:notesSz cx="12954000" cy="9366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0" userDrawn="1">
          <p15:clr>
            <a:srgbClr val="A4A3A4"/>
          </p15:clr>
        </p15:guide>
        <p15:guide id="2" pos="24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69FFD8"/>
    <a:srgbClr val="00CC99"/>
    <a:srgbClr val="33CCCC"/>
    <a:srgbClr val="93FFF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34" y="82"/>
      </p:cViewPr>
      <p:guideLst>
        <p:guide orient="horz" pos="2900"/>
        <p:guide pos="24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1340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37425" y="0"/>
            <a:ext cx="561340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49F38-8D6B-42C2-8DB1-54E8DAB5517C}" type="datetimeFigureOut">
              <a:rPr lang="en-IN" smtClean="0"/>
              <a:t>20-08-2024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6538" y="1171575"/>
            <a:ext cx="4860925" cy="3160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95400" y="4506913"/>
            <a:ext cx="10363200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6350"/>
            <a:ext cx="561340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37425" y="8896350"/>
            <a:ext cx="561340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5878-6BF4-4DF6-9FCF-6E9EEDBC51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06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65878-6BF4-4DF6-9FCF-6E9EEDBC519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10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80545" y="2901568"/>
            <a:ext cx="122461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61091" y="5241544"/>
            <a:ext cx="100850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0363" y="2152777"/>
            <a:ext cx="626716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419745" y="2152777"/>
            <a:ext cx="626716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0363" y="374396"/>
            <a:ext cx="129665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0363" y="2152777"/>
            <a:ext cx="129665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98472" y="8704707"/>
            <a:ext cx="46103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0363" y="8704707"/>
            <a:ext cx="33136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73236" y="8704707"/>
            <a:ext cx="33136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880">
        <a:defRPr>
          <a:latin typeface="+mn-lt"/>
          <a:ea typeface="+mn-ea"/>
          <a:cs typeface="+mn-cs"/>
        </a:defRPr>
      </a:lvl2pPr>
      <a:lvl3pPr marL="913760">
        <a:defRPr>
          <a:latin typeface="+mn-lt"/>
          <a:ea typeface="+mn-ea"/>
          <a:cs typeface="+mn-cs"/>
        </a:defRPr>
      </a:lvl3pPr>
      <a:lvl4pPr marL="1370640">
        <a:defRPr>
          <a:latin typeface="+mn-lt"/>
          <a:ea typeface="+mn-ea"/>
          <a:cs typeface="+mn-cs"/>
        </a:defRPr>
      </a:lvl4pPr>
      <a:lvl5pPr marL="1827520">
        <a:defRPr>
          <a:latin typeface="+mn-lt"/>
          <a:ea typeface="+mn-ea"/>
          <a:cs typeface="+mn-cs"/>
        </a:defRPr>
      </a:lvl5pPr>
      <a:lvl6pPr marL="2284400">
        <a:defRPr>
          <a:latin typeface="+mn-lt"/>
          <a:ea typeface="+mn-ea"/>
          <a:cs typeface="+mn-cs"/>
        </a:defRPr>
      </a:lvl6pPr>
      <a:lvl7pPr marL="2741280">
        <a:defRPr>
          <a:latin typeface="+mn-lt"/>
          <a:ea typeface="+mn-ea"/>
          <a:cs typeface="+mn-cs"/>
        </a:defRPr>
      </a:lvl7pPr>
      <a:lvl8pPr marL="3198160">
        <a:defRPr>
          <a:latin typeface="+mn-lt"/>
          <a:ea typeface="+mn-ea"/>
          <a:cs typeface="+mn-cs"/>
        </a:defRPr>
      </a:lvl8pPr>
      <a:lvl9pPr marL="365504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880">
        <a:defRPr>
          <a:latin typeface="+mn-lt"/>
          <a:ea typeface="+mn-ea"/>
          <a:cs typeface="+mn-cs"/>
        </a:defRPr>
      </a:lvl2pPr>
      <a:lvl3pPr marL="913760">
        <a:defRPr>
          <a:latin typeface="+mn-lt"/>
          <a:ea typeface="+mn-ea"/>
          <a:cs typeface="+mn-cs"/>
        </a:defRPr>
      </a:lvl3pPr>
      <a:lvl4pPr marL="1370640">
        <a:defRPr>
          <a:latin typeface="+mn-lt"/>
          <a:ea typeface="+mn-ea"/>
          <a:cs typeface="+mn-cs"/>
        </a:defRPr>
      </a:lvl4pPr>
      <a:lvl5pPr marL="1827520">
        <a:defRPr>
          <a:latin typeface="+mn-lt"/>
          <a:ea typeface="+mn-ea"/>
          <a:cs typeface="+mn-cs"/>
        </a:defRPr>
      </a:lvl5pPr>
      <a:lvl6pPr marL="2284400">
        <a:defRPr>
          <a:latin typeface="+mn-lt"/>
          <a:ea typeface="+mn-ea"/>
          <a:cs typeface="+mn-cs"/>
        </a:defRPr>
      </a:lvl6pPr>
      <a:lvl7pPr marL="2741280">
        <a:defRPr>
          <a:latin typeface="+mn-lt"/>
          <a:ea typeface="+mn-ea"/>
          <a:cs typeface="+mn-cs"/>
        </a:defRPr>
      </a:lvl7pPr>
      <a:lvl8pPr marL="3198160">
        <a:defRPr>
          <a:latin typeface="+mn-lt"/>
          <a:ea typeface="+mn-ea"/>
          <a:cs typeface="+mn-cs"/>
        </a:defRPr>
      </a:lvl8pPr>
      <a:lvl9pPr marL="365504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CC"/>
            </a:gs>
            <a:gs pos="33000">
              <a:schemeClr val="bg1"/>
            </a:gs>
            <a:gs pos="83000">
              <a:schemeClr val="accent5">
                <a:lumMod val="20000"/>
                <a:lumOff val="80000"/>
              </a:schemeClr>
            </a:gs>
            <a:gs pos="39000">
              <a:schemeClr val="accent6">
                <a:lumMod val="20000"/>
                <a:lumOff val="8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rgbClr val="69FFD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916345" y="565150"/>
            <a:ext cx="1260407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rgbClr val="CC0066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International Conference on</a:t>
            </a:r>
            <a:endParaRPr lang="en-IN" sz="4000" b="1" dirty="0">
              <a:ln w="12700">
                <a:solidFill>
                  <a:srgbClr val="CC0066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400" dirty="0">
                <a:ln w="0">
                  <a:solidFill>
                    <a:srgbClr val="FF0066"/>
                  </a:solidFill>
                </a:ln>
                <a:solidFill>
                  <a:srgbClr val="002060"/>
                </a:solidFill>
                <a:latin typeface="Arial Black" panose="020B0A04020102020204" pitchFamily="34" charset="0"/>
              </a:rPr>
              <a:t>Science, Engineering &amp; Technological Innovations</a:t>
            </a:r>
          </a:p>
        </p:txBody>
      </p:sp>
      <p:sp>
        <p:nvSpPr>
          <p:cNvPr id="23" name="object 8"/>
          <p:cNvSpPr txBox="1"/>
          <p:nvPr/>
        </p:nvSpPr>
        <p:spPr>
          <a:xfrm>
            <a:off x="1962760" y="1811657"/>
            <a:ext cx="10511242" cy="887093"/>
          </a:xfrm>
          <a:prstGeom prst="rect">
            <a:avLst/>
          </a:prstGeom>
        </p:spPr>
        <p:txBody>
          <a:bodyPr vert="horz" wrap="square" lIns="0" tIns="12691" rIns="0" bIns="0" rtlCol="0">
            <a:spAutoFit/>
          </a:bodyPr>
          <a:lstStyle/>
          <a:p>
            <a:pPr algn="ctr">
              <a:spcBef>
                <a:spcPts val="100"/>
              </a:spcBef>
              <a:tabLst>
                <a:tab pos="1014020" algn="l"/>
                <a:tab pos="2250768" algn="l"/>
                <a:tab pos="3214658" algn="l"/>
              </a:tabLst>
            </a:pPr>
            <a:r>
              <a:rPr lang="it-IT" sz="3200" b="1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ICSETI </a:t>
            </a:r>
            <a:r>
              <a:rPr lang="en-150" sz="3200" b="1" dirty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–</a:t>
            </a:r>
            <a:r>
              <a:rPr lang="it-IT" sz="3200" b="1" dirty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2024    </a:t>
            </a:r>
            <a:r>
              <a:rPr lang="it-IT" sz="3200" b="1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Alappuzha,  </a:t>
            </a:r>
            <a:r>
              <a:rPr lang="it-IT" sz="3200" b="1" dirty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Kerala, </a:t>
            </a:r>
            <a:r>
              <a:rPr lang="it-IT" sz="3200" b="1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India </a:t>
            </a:r>
            <a:endParaRPr lang="it-IT" sz="3200" b="1" dirty="0">
              <a:solidFill>
                <a:srgbClr val="7030A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00"/>
              </a:spcBef>
              <a:tabLst>
                <a:tab pos="1014020" algn="l"/>
                <a:tab pos="2250768" algn="l"/>
                <a:tab pos="3214658" algn="l"/>
              </a:tabLst>
            </a:pPr>
            <a:r>
              <a:rPr sz="2398" b="1" spc="-10" dirty="0" smtClean="0">
                <a:solidFill>
                  <a:srgbClr val="FF0066"/>
                </a:solidFill>
                <a:latin typeface="Arial"/>
                <a:cs typeface="Arial"/>
              </a:rPr>
              <a:t>D</a:t>
            </a:r>
            <a:r>
              <a:rPr sz="2398" b="1" spc="-20" dirty="0" smtClean="0">
                <a:solidFill>
                  <a:srgbClr val="FF0066"/>
                </a:solidFill>
                <a:latin typeface="Arial"/>
                <a:cs typeface="Arial"/>
              </a:rPr>
              <a:t>a</a:t>
            </a:r>
            <a:r>
              <a:rPr sz="2398" b="1" spc="-5" dirty="0" smtClean="0">
                <a:solidFill>
                  <a:srgbClr val="FF0066"/>
                </a:solidFill>
                <a:latin typeface="Arial"/>
                <a:cs typeface="Arial"/>
              </a:rPr>
              <a:t>te</a:t>
            </a:r>
            <a:r>
              <a:rPr sz="2398" b="1" spc="-5" dirty="0">
                <a:solidFill>
                  <a:srgbClr val="FF0066"/>
                </a:solidFill>
                <a:latin typeface="Arial"/>
                <a:cs typeface="Arial"/>
              </a:rPr>
              <a:t>:</a:t>
            </a:r>
            <a:r>
              <a:rPr sz="2398" b="1" dirty="0">
                <a:solidFill>
                  <a:srgbClr val="FF0066"/>
                </a:solidFill>
                <a:latin typeface="Arial"/>
                <a:cs typeface="Arial"/>
              </a:rPr>
              <a:t>	</a:t>
            </a:r>
            <a:r>
              <a:rPr lang="en-IN" sz="2398" b="1" spc="-5" dirty="0">
                <a:solidFill>
                  <a:srgbClr val="FF0066"/>
                </a:solidFill>
                <a:latin typeface="Arial"/>
                <a:cs typeface="Arial"/>
              </a:rPr>
              <a:t>18 – 19 </a:t>
            </a:r>
            <a:r>
              <a:rPr lang="en-IN" sz="2398" b="1" spc="-5" dirty="0" smtClean="0">
                <a:solidFill>
                  <a:srgbClr val="FF0066"/>
                </a:solidFill>
                <a:latin typeface="Arial"/>
                <a:cs typeface="Arial"/>
              </a:rPr>
              <a:t>October, 2024 </a:t>
            </a:r>
          </a:p>
        </p:txBody>
      </p:sp>
      <p:pic>
        <p:nvPicPr>
          <p:cNvPr id="30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0289" y="2878774"/>
            <a:ext cx="888888" cy="70975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35" name="object 2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130" y="2851150"/>
            <a:ext cx="929357" cy="76379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749" y="2876518"/>
            <a:ext cx="1121265" cy="70617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037" y="2863304"/>
            <a:ext cx="954392" cy="73948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26" name="Picture 25"/>
          <p:cNvPicPr preferRelativeResize="0"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334" y="2875233"/>
            <a:ext cx="812635" cy="71065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37" name="TextBox 36"/>
          <p:cNvSpPr txBox="1"/>
          <p:nvPr/>
        </p:nvSpPr>
        <p:spPr>
          <a:xfrm>
            <a:off x="878162" y="6661150"/>
            <a:ext cx="8446571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1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By:</a:t>
            </a:r>
          </a:p>
          <a:p>
            <a:endParaRPr lang="en-IN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/ University: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</a:t>
            </a:r>
          </a:p>
          <a:p>
            <a:r>
              <a:rPr lang="en-IN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ID:   </a:t>
            </a:r>
            <a:r>
              <a:rPr lang="en-IN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ICSETI-2024-000</a:t>
            </a:r>
            <a:endParaRPr lang="en-IN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833849" y="6870220"/>
            <a:ext cx="1728000" cy="1470659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Presenter’s </a:t>
            </a:r>
          </a:p>
          <a:p>
            <a:pPr algn="ctr"/>
            <a:r>
              <a:rPr lang="en-US" dirty="0"/>
              <a:t> Photo</a:t>
            </a:r>
          </a:p>
          <a:p>
            <a:pPr algn="ctr"/>
            <a:r>
              <a:rPr lang="en-US" dirty="0"/>
              <a:t>5.0 h x 4.8 w </a:t>
            </a:r>
            <a:r>
              <a:rPr lang="en-US" dirty="0" err="1"/>
              <a:t>cms</a:t>
            </a:r>
            <a:endParaRPr lang="en-IN" dirty="0"/>
          </a:p>
        </p:txBody>
      </p:sp>
      <p:sp>
        <p:nvSpPr>
          <p:cNvPr id="42" name="TextBox 41"/>
          <p:cNvSpPr txBox="1"/>
          <p:nvPr/>
        </p:nvSpPr>
        <p:spPr>
          <a:xfrm>
            <a:off x="9943306" y="6813550"/>
            <a:ext cx="1728000" cy="1600438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/>
              <a:t>University/</a:t>
            </a:r>
          </a:p>
          <a:p>
            <a:pPr algn="ctr"/>
            <a:r>
              <a:rPr lang="en-US" sz="1400" dirty="0"/>
              <a:t>Institution</a:t>
            </a:r>
          </a:p>
          <a:p>
            <a:pPr algn="ctr"/>
            <a:r>
              <a:rPr lang="en-US" sz="1400" dirty="0"/>
              <a:t>Logo, if available add,     if Not available delete this box</a:t>
            </a:r>
          </a:p>
          <a:p>
            <a:pPr algn="ctr"/>
            <a:r>
              <a:rPr lang="en-US" sz="1400" dirty="0"/>
              <a:t>5.0 h x 4.8 w </a:t>
            </a:r>
            <a:r>
              <a:rPr lang="en-US" sz="1400" dirty="0" err="1"/>
              <a:t>cms</a:t>
            </a:r>
            <a:endParaRPr lang="en-IN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1180307" y="4317948"/>
            <a:ext cx="1211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rgbClr val="7030A0"/>
                </a:solidFill>
                <a:latin typeface="Arial Black" panose="020B0A04020102020204" pitchFamily="34" charset="0"/>
              </a:rPr>
              <a:t>Title   of   Paper /  Poster  / Project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09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09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12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90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67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13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10887</TotalTime>
  <Words>79</Words>
  <Application>Microsoft Office PowerPoint</Application>
  <PresentationFormat>Custom</PresentationFormat>
  <Paragraphs>19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ISRA</dc:creator>
  <cp:keywords>ICSETI</cp:keywords>
  <cp:lastModifiedBy>RCS</cp:lastModifiedBy>
  <cp:revision>891</cp:revision>
  <dcterms:created xsi:type="dcterms:W3CDTF">2021-02-25T07:39:50Z</dcterms:created>
  <dcterms:modified xsi:type="dcterms:W3CDTF">2024-08-20T15:54:38Z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2021-02-25T00:00:00Z</vt:filetime>
  </property>
</Properties>
</file>