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4939963" cy="9756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4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DFFFF"/>
    <a:srgbClr val="FF0066"/>
    <a:srgbClr val="0000FF"/>
    <a:srgbClr val="008080"/>
    <a:srgbClr val="FF0000"/>
    <a:srgbClr val="FFF4D5"/>
    <a:srgbClr val="FFEDB9"/>
    <a:srgbClr val="FFF8E5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39" d="100"/>
          <a:sy n="39" d="100"/>
        </p:scale>
        <p:origin x="1316" y="48"/>
      </p:cViewPr>
      <p:guideLst>
        <p:guide orient="horz" pos="3073"/>
        <p:guide pos="4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BFD13-C70C-4567-99A6-F1A1EC392E84}" type="datetimeFigureOut">
              <a:rPr lang="en-IN" smtClean="0"/>
              <a:t>12-03-2026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6800" y="1143000"/>
            <a:ext cx="472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BA73-2092-4A13-B84B-E71EC15113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01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1pPr>
    <a:lvl2pPr marL="493341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2pPr>
    <a:lvl3pPr marL="986680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3pPr>
    <a:lvl4pPr marL="1480018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4pPr>
    <a:lvl5pPr marL="1973359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5pPr>
    <a:lvl6pPr marL="2466700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6pPr>
    <a:lvl7pPr marL="2960040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7pPr>
    <a:lvl8pPr marL="3453380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8pPr>
    <a:lvl9pPr marL="3946719" algn="l" defTabSz="986680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1143000"/>
            <a:ext cx="4724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BA73-2092-4A13-B84B-E71EC15113A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62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497" y="1596769"/>
            <a:ext cx="12698969" cy="3396803"/>
          </a:xfrm>
        </p:spPr>
        <p:txBody>
          <a:bodyPr anchor="b"/>
          <a:lstStyle>
            <a:lvl1pPr algn="ctr">
              <a:defRPr sz="85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496" y="5124566"/>
            <a:ext cx="11204972" cy="2355628"/>
          </a:xfrm>
        </p:spPr>
        <p:txBody>
          <a:bodyPr/>
          <a:lstStyle>
            <a:lvl1pPr marL="0" indent="0" algn="ctr">
              <a:buNone/>
              <a:defRPr sz="3414"/>
            </a:lvl1pPr>
            <a:lvl2pPr marL="650458" indent="0" algn="ctr">
              <a:buNone/>
              <a:defRPr sz="2845"/>
            </a:lvl2pPr>
            <a:lvl3pPr marL="1300917" indent="0" algn="ctr">
              <a:buNone/>
              <a:defRPr sz="2561"/>
            </a:lvl3pPr>
            <a:lvl4pPr marL="1951375" indent="0" algn="ctr">
              <a:buNone/>
              <a:defRPr sz="2276"/>
            </a:lvl4pPr>
            <a:lvl5pPr marL="2601834" indent="0" algn="ctr">
              <a:buNone/>
              <a:defRPr sz="2276"/>
            </a:lvl5pPr>
            <a:lvl6pPr marL="3252292" indent="0" algn="ctr">
              <a:buNone/>
              <a:defRPr sz="2276"/>
            </a:lvl6pPr>
            <a:lvl7pPr marL="3902751" indent="0" algn="ctr">
              <a:buNone/>
              <a:defRPr sz="2276"/>
            </a:lvl7pPr>
            <a:lvl8pPr marL="4553209" indent="0" algn="ctr">
              <a:buNone/>
              <a:defRPr sz="2276"/>
            </a:lvl8pPr>
            <a:lvl9pPr marL="5203668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4328-476F-4C82-BEC6-FA92DEA62BF2}" type="datetime1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4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7D54-4DC4-4E83-A685-C4A862DDF7CF}" type="datetime1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1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1412" y="519458"/>
            <a:ext cx="3221430" cy="82684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123" y="519458"/>
            <a:ext cx="9477539" cy="82684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4E4-A70A-4C9B-A441-346E5122E411}" type="datetime1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7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5E2D-844F-42DC-9009-DC24889715FE}" type="datetime1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78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342" y="2432421"/>
            <a:ext cx="12885718" cy="4058547"/>
          </a:xfrm>
        </p:spPr>
        <p:txBody>
          <a:bodyPr anchor="b"/>
          <a:lstStyle>
            <a:lvl1pPr>
              <a:defRPr sz="85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342" y="6529363"/>
            <a:ext cx="12885718" cy="2134294"/>
          </a:xfrm>
        </p:spPr>
        <p:txBody>
          <a:bodyPr/>
          <a:lstStyle>
            <a:lvl1pPr marL="0" indent="0">
              <a:buNone/>
              <a:defRPr sz="3414">
                <a:solidFill>
                  <a:schemeClr val="tx1"/>
                </a:solidFill>
              </a:defRPr>
            </a:lvl1pPr>
            <a:lvl2pPr marL="650458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2pPr>
            <a:lvl3pPr marL="1300917" indent="0">
              <a:buNone/>
              <a:defRPr sz="2561">
                <a:solidFill>
                  <a:schemeClr val="tx1">
                    <a:tint val="75000"/>
                  </a:schemeClr>
                </a:solidFill>
              </a:defRPr>
            </a:lvl3pPr>
            <a:lvl4pPr marL="1951375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1834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2292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2751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32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3668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4220-233A-4B0E-86C6-59E29A1FCE5F}" type="datetime1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6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123" y="2597290"/>
            <a:ext cx="6349484" cy="6190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3356" y="2597290"/>
            <a:ext cx="6349484" cy="6190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4697-CE5D-4E4E-B6D9-B133F968889B}" type="datetime1">
              <a:rPr lang="en-IN" smtClean="0"/>
              <a:t>12-03-2026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9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68" y="519460"/>
            <a:ext cx="12885718" cy="18858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070" y="2391766"/>
            <a:ext cx="6320304" cy="1172167"/>
          </a:xfrm>
        </p:spPr>
        <p:txBody>
          <a:bodyPr anchor="b"/>
          <a:lstStyle>
            <a:lvl1pPr marL="0" indent="0">
              <a:buNone/>
              <a:defRPr sz="3414" b="1"/>
            </a:lvl1pPr>
            <a:lvl2pPr marL="650458" indent="0">
              <a:buNone/>
              <a:defRPr sz="2845" b="1"/>
            </a:lvl2pPr>
            <a:lvl3pPr marL="1300917" indent="0">
              <a:buNone/>
              <a:defRPr sz="2561" b="1"/>
            </a:lvl3pPr>
            <a:lvl4pPr marL="1951375" indent="0">
              <a:buNone/>
              <a:defRPr sz="2276" b="1"/>
            </a:lvl4pPr>
            <a:lvl5pPr marL="2601834" indent="0">
              <a:buNone/>
              <a:defRPr sz="2276" b="1"/>
            </a:lvl5pPr>
            <a:lvl6pPr marL="3252292" indent="0">
              <a:buNone/>
              <a:defRPr sz="2276" b="1"/>
            </a:lvl6pPr>
            <a:lvl7pPr marL="3902751" indent="0">
              <a:buNone/>
              <a:defRPr sz="2276" b="1"/>
            </a:lvl7pPr>
            <a:lvl8pPr marL="4553209" indent="0">
              <a:buNone/>
              <a:defRPr sz="2276" b="1"/>
            </a:lvl8pPr>
            <a:lvl9pPr marL="5203668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9070" y="3563933"/>
            <a:ext cx="6320304" cy="5242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63357" y="2391766"/>
            <a:ext cx="6351430" cy="1172167"/>
          </a:xfrm>
        </p:spPr>
        <p:txBody>
          <a:bodyPr anchor="b"/>
          <a:lstStyle>
            <a:lvl1pPr marL="0" indent="0">
              <a:buNone/>
              <a:defRPr sz="3414" b="1"/>
            </a:lvl1pPr>
            <a:lvl2pPr marL="650458" indent="0">
              <a:buNone/>
              <a:defRPr sz="2845" b="1"/>
            </a:lvl2pPr>
            <a:lvl3pPr marL="1300917" indent="0">
              <a:buNone/>
              <a:defRPr sz="2561" b="1"/>
            </a:lvl3pPr>
            <a:lvl4pPr marL="1951375" indent="0">
              <a:buNone/>
              <a:defRPr sz="2276" b="1"/>
            </a:lvl4pPr>
            <a:lvl5pPr marL="2601834" indent="0">
              <a:buNone/>
              <a:defRPr sz="2276" b="1"/>
            </a:lvl5pPr>
            <a:lvl6pPr marL="3252292" indent="0">
              <a:buNone/>
              <a:defRPr sz="2276" b="1"/>
            </a:lvl6pPr>
            <a:lvl7pPr marL="3902751" indent="0">
              <a:buNone/>
              <a:defRPr sz="2276" b="1"/>
            </a:lvl7pPr>
            <a:lvl8pPr marL="4553209" indent="0">
              <a:buNone/>
              <a:defRPr sz="2276" b="1"/>
            </a:lvl8pPr>
            <a:lvl9pPr marL="5203668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63357" y="3563933"/>
            <a:ext cx="6351430" cy="5242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B77F-B333-4841-80E9-32C4D0B91481}" type="datetime1">
              <a:rPr lang="en-IN" smtClean="0"/>
              <a:t>12-03-2026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0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2EB-65F2-4307-A037-3E9A4BEBDC06}" type="datetime1">
              <a:rPr lang="en-IN" smtClean="0"/>
              <a:t>12-03-2026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83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EA8-1796-46A2-A295-55170F6F51DA}" type="datetime1">
              <a:rPr lang="en-IN" smtClean="0"/>
              <a:t>12-03-2026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14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68" y="650452"/>
            <a:ext cx="4818527" cy="2276581"/>
          </a:xfrm>
        </p:spPr>
        <p:txBody>
          <a:bodyPr anchor="b"/>
          <a:lstStyle>
            <a:lvl1pPr>
              <a:defRPr sz="45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430" y="1404797"/>
            <a:ext cx="7563356" cy="6933634"/>
          </a:xfrm>
        </p:spPr>
        <p:txBody>
          <a:bodyPr/>
          <a:lstStyle>
            <a:lvl1pPr>
              <a:defRPr sz="4553"/>
            </a:lvl1pPr>
            <a:lvl2pPr>
              <a:defRPr sz="3984"/>
            </a:lvl2pPr>
            <a:lvl3pPr>
              <a:defRPr sz="3414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068" y="2927032"/>
            <a:ext cx="4818527" cy="5422690"/>
          </a:xfrm>
        </p:spPr>
        <p:txBody>
          <a:bodyPr/>
          <a:lstStyle>
            <a:lvl1pPr marL="0" indent="0">
              <a:buNone/>
              <a:defRPr sz="2276"/>
            </a:lvl1pPr>
            <a:lvl2pPr marL="650458" indent="0">
              <a:buNone/>
              <a:defRPr sz="1992"/>
            </a:lvl2pPr>
            <a:lvl3pPr marL="1300917" indent="0">
              <a:buNone/>
              <a:defRPr sz="1707"/>
            </a:lvl3pPr>
            <a:lvl4pPr marL="1951375" indent="0">
              <a:buNone/>
              <a:defRPr sz="1423"/>
            </a:lvl4pPr>
            <a:lvl5pPr marL="2601834" indent="0">
              <a:buNone/>
              <a:defRPr sz="1423"/>
            </a:lvl5pPr>
            <a:lvl6pPr marL="3252292" indent="0">
              <a:buNone/>
              <a:defRPr sz="1423"/>
            </a:lvl6pPr>
            <a:lvl7pPr marL="3902751" indent="0">
              <a:buNone/>
              <a:defRPr sz="1423"/>
            </a:lvl7pPr>
            <a:lvl8pPr marL="4553209" indent="0">
              <a:buNone/>
              <a:defRPr sz="1423"/>
            </a:lvl8pPr>
            <a:lvl9pPr marL="5203668" indent="0">
              <a:buNone/>
              <a:defRPr sz="14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013-82C8-4713-B38F-AC1AF343F510}" type="datetime1">
              <a:rPr lang="en-IN" smtClean="0"/>
              <a:t>12-03-2026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86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68" y="650452"/>
            <a:ext cx="4818527" cy="2276581"/>
          </a:xfrm>
        </p:spPr>
        <p:txBody>
          <a:bodyPr anchor="b"/>
          <a:lstStyle>
            <a:lvl1pPr>
              <a:defRPr sz="45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1430" y="1404797"/>
            <a:ext cx="7563356" cy="6933634"/>
          </a:xfrm>
        </p:spPr>
        <p:txBody>
          <a:bodyPr anchor="t"/>
          <a:lstStyle>
            <a:lvl1pPr marL="0" indent="0">
              <a:buNone/>
              <a:defRPr sz="4553"/>
            </a:lvl1pPr>
            <a:lvl2pPr marL="650458" indent="0">
              <a:buNone/>
              <a:defRPr sz="3984"/>
            </a:lvl2pPr>
            <a:lvl3pPr marL="1300917" indent="0">
              <a:buNone/>
              <a:defRPr sz="3414"/>
            </a:lvl3pPr>
            <a:lvl4pPr marL="1951375" indent="0">
              <a:buNone/>
              <a:defRPr sz="2845"/>
            </a:lvl4pPr>
            <a:lvl5pPr marL="2601834" indent="0">
              <a:buNone/>
              <a:defRPr sz="2845"/>
            </a:lvl5pPr>
            <a:lvl6pPr marL="3252292" indent="0">
              <a:buNone/>
              <a:defRPr sz="2845"/>
            </a:lvl6pPr>
            <a:lvl7pPr marL="3902751" indent="0">
              <a:buNone/>
              <a:defRPr sz="2845"/>
            </a:lvl7pPr>
            <a:lvl8pPr marL="4553209" indent="0">
              <a:buNone/>
              <a:defRPr sz="2845"/>
            </a:lvl8pPr>
            <a:lvl9pPr marL="5203668" indent="0">
              <a:buNone/>
              <a:defRPr sz="284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068" y="2927032"/>
            <a:ext cx="4818527" cy="5422690"/>
          </a:xfrm>
        </p:spPr>
        <p:txBody>
          <a:bodyPr/>
          <a:lstStyle>
            <a:lvl1pPr marL="0" indent="0">
              <a:buNone/>
              <a:defRPr sz="2276"/>
            </a:lvl1pPr>
            <a:lvl2pPr marL="650458" indent="0">
              <a:buNone/>
              <a:defRPr sz="1992"/>
            </a:lvl2pPr>
            <a:lvl3pPr marL="1300917" indent="0">
              <a:buNone/>
              <a:defRPr sz="1707"/>
            </a:lvl3pPr>
            <a:lvl4pPr marL="1951375" indent="0">
              <a:buNone/>
              <a:defRPr sz="1423"/>
            </a:lvl4pPr>
            <a:lvl5pPr marL="2601834" indent="0">
              <a:buNone/>
              <a:defRPr sz="1423"/>
            </a:lvl5pPr>
            <a:lvl6pPr marL="3252292" indent="0">
              <a:buNone/>
              <a:defRPr sz="1423"/>
            </a:lvl6pPr>
            <a:lvl7pPr marL="3902751" indent="0">
              <a:buNone/>
              <a:defRPr sz="1423"/>
            </a:lvl7pPr>
            <a:lvl8pPr marL="4553209" indent="0">
              <a:buNone/>
              <a:defRPr sz="1423"/>
            </a:lvl8pPr>
            <a:lvl9pPr marL="5203668" indent="0">
              <a:buNone/>
              <a:defRPr sz="14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56D-4D56-4488-A91F-11F1442BECA5}" type="datetime1">
              <a:rPr lang="en-IN" smtClean="0"/>
              <a:t>12-03-2026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44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8">
              <a:srgbClr val="BDFFFF"/>
            </a:gs>
            <a:gs pos="64705">
              <a:schemeClr val="accent2">
                <a:lumMod val="20000"/>
                <a:lumOff val="80000"/>
              </a:schemeClr>
            </a:gs>
            <a:gs pos="98000">
              <a:srgbClr val="FFEDB9"/>
            </a:gs>
            <a:gs pos="29000">
              <a:schemeClr val="bg1"/>
            </a:gs>
            <a:gs pos="38000">
              <a:schemeClr val="bg1">
                <a:lumMod val="96000"/>
                <a:lumOff val="4000"/>
              </a:schemeClr>
            </a:gs>
            <a:gs pos="87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23" y="519460"/>
            <a:ext cx="12885718" cy="1885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23" y="2597290"/>
            <a:ext cx="12885718" cy="619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122" y="9043087"/>
            <a:ext cx="3361492" cy="519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7BDE-61E9-4F13-8665-879045D4EA01}" type="datetime1">
              <a:rPr lang="en-IN" smtClean="0"/>
              <a:t>12-03-2026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863" y="9043087"/>
            <a:ext cx="5042238" cy="519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1349" y="9043087"/>
            <a:ext cx="3361492" cy="519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C4A9-1694-4E3E-B1FE-5EF57EE0ED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00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1300917" rtl="0" eaLnBrk="1" latinLnBrk="0" hangingPunct="1">
        <a:lnSpc>
          <a:spcPct val="90000"/>
        </a:lnSpc>
        <a:spcBef>
          <a:spcPct val="0"/>
        </a:spcBef>
        <a:buNone/>
        <a:defRPr sz="6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229" indent="-325229" algn="l" defTabSz="1300917" rtl="0" eaLnBrk="1" latinLnBrk="0" hangingPunct="1">
        <a:lnSpc>
          <a:spcPct val="90000"/>
        </a:lnSpc>
        <a:spcBef>
          <a:spcPts val="1423"/>
        </a:spcBef>
        <a:buFont typeface="Arial" panose="020B0604020202020204" pitchFamily="34" charset="0"/>
        <a:buChar char="•"/>
        <a:defRPr sz="3984" kern="1200">
          <a:solidFill>
            <a:schemeClr val="tx1"/>
          </a:solidFill>
          <a:latin typeface="+mn-lt"/>
          <a:ea typeface="+mn-ea"/>
          <a:cs typeface="+mn-cs"/>
        </a:defRPr>
      </a:lvl1pPr>
      <a:lvl2pPr marL="975688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4" kern="1200">
          <a:solidFill>
            <a:schemeClr val="tx1"/>
          </a:solidFill>
          <a:latin typeface="+mn-lt"/>
          <a:ea typeface="+mn-ea"/>
          <a:cs typeface="+mn-cs"/>
        </a:defRPr>
      </a:lvl2pPr>
      <a:lvl3pPr marL="1626146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3pPr>
      <a:lvl4pPr marL="2276605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4pPr>
      <a:lvl5pPr marL="2927063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5pPr>
      <a:lvl6pPr marL="3577521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6pPr>
      <a:lvl7pPr marL="4227980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7pPr>
      <a:lvl8pPr marL="4878438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8pPr>
      <a:lvl9pPr marL="5528897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50458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2pPr>
      <a:lvl3pPr marL="1300917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3pPr>
      <a:lvl4pPr marL="1951375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4pPr>
      <a:lvl5pPr marL="2601834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5pPr>
      <a:lvl6pPr marL="3252292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6pPr>
      <a:lvl7pPr marL="3902751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7pPr>
      <a:lvl8pPr marL="4553209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8pPr>
      <a:lvl9pPr marL="5203668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8">
              <a:srgbClr val="BDFFFF"/>
            </a:gs>
            <a:gs pos="64705">
              <a:schemeClr val="accent2">
                <a:lumMod val="20000"/>
                <a:lumOff val="80000"/>
              </a:schemeClr>
            </a:gs>
            <a:gs pos="98000">
              <a:srgbClr val="FFEDB9"/>
            </a:gs>
            <a:gs pos="29000">
              <a:schemeClr val="bg1"/>
            </a:gs>
            <a:gs pos="38000">
              <a:schemeClr val="bg1">
                <a:lumMod val="96000"/>
                <a:lumOff val="4000"/>
              </a:schemeClr>
            </a:gs>
            <a:gs pos="87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9576" y="4317948"/>
            <a:ext cx="1228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7030A0"/>
                </a:solidFill>
                <a:latin typeface="Arial Black" panose="020B0A04020102020204" pitchFamily="34" charset="0"/>
              </a:rPr>
              <a:t>Title   of   Paper /  Poster  / Project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1582" y="7069102"/>
            <a:ext cx="844657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By:</a:t>
            </a:r>
          </a:p>
          <a:p>
            <a:endParaRPr lang="en-IN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 </a:t>
            </a:r>
          </a:p>
          <a:p>
            <a:r>
              <a:rPr lang="en-I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/ University:</a:t>
            </a:r>
          </a:p>
          <a:p>
            <a:r>
              <a:rPr lang="en-I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Country:</a:t>
            </a:r>
          </a:p>
          <a:p>
            <a:r>
              <a:rPr lang="en-I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ID:   ICRI-2026-0000</a:t>
            </a:r>
            <a:endParaRPr lang="en-IN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3611" y="9270485"/>
            <a:ext cx="3240048" cy="574987"/>
          </a:xfrm>
        </p:spPr>
        <p:txBody>
          <a:bodyPr/>
          <a:lstStyle/>
          <a:p>
            <a:fld id="{99DCC4A9-1694-4E3E-B1FE-5EF57EE0EDD2}" type="slidenum">
              <a:rPr lang="en-IN" smtClean="0"/>
              <a:t>1</a:t>
            </a:fld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11928523" y="7244649"/>
            <a:ext cx="1728000" cy="147065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Presenter’s </a:t>
            </a:r>
          </a:p>
          <a:p>
            <a:pPr algn="ctr"/>
            <a:r>
              <a:rPr lang="en-US" dirty="0"/>
              <a:t> Photo</a:t>
            </a:r>
          </a:p>
          <a:p>
            <a:pPr algn="ctr"/>
            <a:r>
              <a:rPr lang="en-US" dirty="0"/>
              <a:t>5.0 h x 4.8 w </a:t>
            </a:r>
            <a:r>
              <a:rPr lang="en-US" dirty="0" err="1"/>
              <a:t>cms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10037980" y="7187979"/>
            <a:ext cx="1728000" cy="16004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University/</a:t>
            </a:r>
          </a:p>
          <a:p>
            <a:pPr algn="ctr"/>
            <a:r>
              <a:rPr lang="en-US" sz="1400" dirty="0"/>
              <a:t>Institution</a:t>
            </a:r>
          </a:p>
          <a:p>
            <a:pPr algn="ctr"/>
            <a:r>
              <a:rPr lang="en-US" sz="1400" dirty="0"/>
              <a:t>Logo, if available add,     if Not available delete this box</a:t>
            </a:r>
          </a:p>
          <a:p>
            <a:pPr algn="ctr"/>
            <a:r>
              <a:rPr lang="en-US" sz="1400" dirty="0"/>
              <a:t>5.0 h x 4.8 w </a:t>
            </a:r>
            <a:r>
              <a:rPr lang="en-US" sz="1400" dirty="0" err="1"/>
              <a:t>cms</a:t>
            </a:r>
            <a:endParaRPr lang="en-IN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63" y="2263200"/>
            <a:ext cx="1192964" cy="1181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929" y="2356753"/>
            <a:ext cx="1371595" cy="12580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10251" y="633070"/>
            <a:ext cx="1345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006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International Conference on Research and Innovations</a:t>
            </a:r>
          </a:p>
        </p:txBody>
      </p:sp>
      <p:pic>
        <p:nvPicPr>
          <p:cNvPr id="2" name="object 22">
            <a:extLst>
              <a:ext uri="{FF2B5EF4-FFF2-40B4-BE49-F238E27FC236}">
                <a16:creationId xmlns:a16="http://schemas.microsoft.com/office/drawing/2014/main" id="{8EB350CD-EDFC-CB00-B403-909573FC2C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49" y="2553232"/>
            <a:ext cx="858179" cy="6570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object 29">
            <a:extLst>
              <a:ext uri="{FF2B5EF4-FFF2-40B4-BE49-F238E27FC236}">
                <a16:creationId xmlns:a16="http://schemas.microsoft.com/office/drawing/2014/main" id="{1AE2BFFE-F4F3-1203-F960-E9F8CBECAA8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14" y="2552046"/>
            <a:ext cx="774994" cy="6506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14ACE-DFDE-76EF-BE06-A274904F7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42" y="2549056"/>
            <a:ext cx="981363" cy="6463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A1583-E506-F1A2-27F9-16EF1F23587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431532" y="2546959"/>
            <a:ext cx="1584000" cy="663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2BAC7-F3E2-BF9C-2627-1FF749BC5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87" y="2550210"/>
            <a:ext cx="1340395" cy="6410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240DC-9912-237C-C8F5-AD4808E217E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7" y="2549156"/>
            <a:ext cx="771794" cy="6425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16A35-E4B8-820B-D103-B8A95B3A9F32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072433" y="2549056"/>
            <a:ext cx="858180" cy="6536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152CC854-BA4D-7C9E-5F91-99FE9278FBD0}"/>
              </a:ext>
            </a:extLst>
          </p:cNvPr>
          <p:cNvSpPr txBox="1"/>
          <p:nvPr/>
        </p:nvSpPr>
        <p:spPr>
          <a:xfrm>
            <a:off x="2758281" y="1418818"/>
            <a:ext cx="878378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  <a:tabLst>
                <a:tab pos="1014730" algn="l"/>
                <a:tab pos="2252345" algn="l"/>
                <a:tab pos="3216910" algn="l"/>
              </a:tabLst>
            </a:pPr>
            <a:r>
              <a:rPr lang="en-IN" sz="3200" b="1" spc="-1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ICRI – 2026       Bangkok, Thailand</a:t>
            </a:r>
          </a:p>
          <a:p>
            <a:pPr algn="ctr">
              <a:spcBef>
                <a:spcPts val="100"/>
              </a:spcBef>
              <a:tabLst>
                <a:tab pos="1014730" algn="l"/>
                <a:tab pos="2252345" algn="l"/>
                <a:tab pos="3216910" algn="l"/>
              </a:tabLst>
            </a:pPr>
            <a:r>
              <a:rPr sz="2800" b="1" spc="-10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D</a:t>
            </a:r>
            <a:r>
              <a:rPr sz="2800" b="1" spc="-20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a</a:t>
            </a:r>
            <a:r>
              <a:rPr sz="2800" b="1" spc="-5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te:</a:t>
            </a:r>
            <a:r>
              <a:rPr lang="en-IN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IN" sz="2800" b="1" spc="-5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2800" b="1" spc="-5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27 – 28  March</a:t>
            </a:r>
            <a:r>
              <a:rPr lang="en-IN" sz="2800" b="1" spc="-5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,  2026</a:t>
            </a:r>
            <a:endParaRPr sz="2800" dirty="0">
              <a:solidFill>
                <a:srgbClr val="002060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6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18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90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98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83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12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96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68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79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4A9-1694-4E3E-B1FE-5EF57EE0EDD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58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8461</TotalTime>
  <Words>83</Words>
  <Application>Microsoft Office PowerPoint</Application>
  <PresentationFormat>Custom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   CONFERENCE PRESENTATION TEMPLATE</dc:title>
  <dc:creator>RCS</dc:creator>
  <cp:keywords>ISRC</cp:keywords>
  <dcterms:created xsi:type="dcterms:W3CDTF">2020-08-13T17:20:42Z</dcterms:created>
  <dcterms:modified xsi:type="dcterms:W3CDTF">2026-03-12T04:00:04Z</dcterms:modified>
</cp:coreProperties>
</file>