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8" r:id="rId1"/>
  </p:sldMasterIdLst>
  <p:notesMasterIdLst>
    <p:notesMasterId r:id="rId12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14939963" cy="9756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3" userDrawn="1">
          <p15:clr>
            <a:srgbClr val="A4A3A4"/>
          </p15:clr>
        </p15:guide>
        <p15:guide id="2" pos="47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DFFFF"/>
    <a:srgbClr val="FF0066"/>
    <a:srgbClr val="0000FF"/>
    <a:srgbClr val="008080"/>
    <a:srgbClr val="FF0000"/>
    <a:srgbClr val="FFF4D5"/>
    <a:srgbClr val="FFEDB9"/>
    <a:srgbClr val="FFF8E5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7" autoAdjust="0"/>
    <p:restoredTop sz="94660"/>
  </p:normalViewPr>
  <p:slideViewPr>
    <p:cSldViewPr snapToGrid="0">
      <p:cViewPr varScale="1">
        <p:scale>
          <a:sx n="39" d="100"/>
          <a:sy n="39" d="100"/>
        </p:scale>
        <p:origin x="1316" y="48"/>
      </p:cViewPr>
      <p:guideLst>
        <p:guide orient="horz" pos="3073"/>
        <p:guide pos="47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FD13-C70C-4567-99A6-F1A1EC392E84}" type="datetimeFigureOut">
              <a:rPr lang="en-IN" smtClean="0"/>
              <a:t>04-01-2025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6800" y="1143000"/>
            <a:ext cx="472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FBA73-2092-4A13-B84B-E71EC15113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501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6680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1pPr>
    <a:lvl2pPr marL="493341" algn="l" defTabSz="986680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2pPr>
    <a:lvl3pPr marL="986680" algn="l" defTabSz="986680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3pPr>
    <a:lvl4pPr marL="1480018" algn="l" defTabSz="986680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4pPr>
    <a:lvl5pPr marL="1973359" algn="l" defTabSz="986680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5pPr>
    <a:lvl6pPr marL="2466700" algn="l" defTabSz="986680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6pPr>
    <a:lvl7pPr marL="2960040" algn="l" defTabSz="986680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7pPr>
    <a:lvl8pPr marL="3453380" algn="l" defTabSz="986680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8pPr>
    <a:lvl9pPr marL="3946719" algn="l" defTabSz="986680" rtl="0" eaLnBrk="1" latinLnBrk="0" hangingPunct="1">
      <a:defRPr sz="129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66800" y="1143000"/>
            <a:ext cx="4724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FBA73-2092-4A13-B84B-E71EC15113A6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362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497" y="1596769"/>
            <a:ext cx="12698969" cy="3396803"/>
          </a:xfrm>
        </p:spPr>
        <p:txBody>
          <a:bodyPr anchor="b"/>
          <a:lstStyle>
            <a:lvl1pPr algn="ctr">
              <a:defRPr sz="85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7496" y="5124566"/>
            <a:ext cx="11204972" cy="2355628"/>
          </a:xfrm>
        </p:spPr>
        <p:txBody>
          <a:bodyPr/>
          <a:lstStyle>
            <a:lvl1pPr marL="0" indent="0" algn="ctr">
              <a:buNone/>
              <a:defRPr sz="3414"/>
            </a:lvl1pPr>
            <a:lvl2pPr marL="650458" indent="0" algn="ctr">
              <a:buNone/>
              <a:defRPr sz="2845"/>
            </a:lvl2pPr>
            <a:lvl3pPr marL="1300917" indent="0" algn="ctr">
              <a:buNone/>
              <a:defRPr sz="2561"/>
            </a:lvl3pPr>
            <a:lvl4pPr marL="1951375" indent="0" algn="ctr">
              <a:buNone/>
              <a:defRPr sz="2276"/>
            </a:lvl4pPr>
            <a:lvl5pPr marL="2601834" indent="0" algn="ctr">
              <a:buNone/>
              <a:defRPr sz="2276"/>
            </a:lvl5pPr>
            <a:lvl6pPr marL="3252292" indent="0" algn="ctr">
              <a:buNone/>
              <a:defRPr sz="2276"/>
            </a:lvl6pPr>
            <a:lvl7pPr marL="3902751" indent="0" algn="ctr">
              <a:buNone/>
              <a:defRPr sz="2276"/>
            </a:lvl7pPr>
            <a:lvl8pPr marL="4553209" indent="0" algn="ctr">
              <a:buNone/>
              <a:defRPr sz="2276"/>
            </a:lvl8pPr>
            <a:lvl9pPr marL="5203668" indent="0" algn="ctr">
              <a:buNone/>
              <a:defRPr sz="22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4328-476F-4C82-BEC6-FA92DEA62BF2}" type="datetime1">
              <a:rPr lang="en-IN" smtClean="0"/>
              <a:t>04-01-2025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545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7D54-4DC4-4E83-A685-C4A862DDF7CF}" type="datetime1">
              <a:rPr lang="en-IN" smtClean="0"/>
              <a:t>04-01-2025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715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1412" y="519458"/>
            <a:ext cx="3221430" cy="82684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7123" y="519458"/>
            <a:ext cx="9477539" cy="82684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74E4-A70A-4C9B-A441-346E5122E411}" type="datetime1">
              <a:rPr lang="en-IN" smtClean="0"/>
              <a:t>04-01-2025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573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5E2D-844F-42DC-9009-DC24889715FE}" type="datetime1">
              <a:rPr lang="en-IN" smtClean="0"/>
              <a:t>04-01-2025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178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342" y="2432421"/>
            <a:ext cx="12885718" cy="4058547"/>
          </a:xfrm>
        </p:spPr>
        <p:txBody>
          <a:bodyPr anchor="b"/>
          <a:lstStyle>
            <a:lvl1pPr>
              <a:defRPr sz="85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9342" y="6529363"/>
            <a:ext cx="12885718" cy="2134294"/>
          </a:xfrm>
        </p:spPr>
        <p:txBody>
          <a:bodyPr/>
          <a:lstStyle>
            <a:lvl1pPr marL="0" indent="0">
              <a:buNone/>
              <a:defRPr sz="3414">
                <a:solidFill>
                  <a:schemeClr val="tx1"/>
                </a:solidFill>
              </a:defRPr>
            </a:lvl1pPr>
            <a:lvl2pPr marL="650458" indent="0">
              <a:buNone/>
              <a:defRPr sz="2845">
                <a:solidFill>
                  <a:schemeClr val="tx1">
                    <a:tint val="75000"/>
                  </a:schemeClr>
                </a:solidFill>
              </a:defRPr>
            </a:lvl2pPr>
            <a:lvl3pPr marL="1300917" indent="0">
              <a:buNone/>
              <a:defRPr sz="2561">
                <a:solidFill>
                  <a:schemeClr val="tx1">
                    <a:tint val="75000"/>
                  </a:schemeClr>
                </a:solidFill>
              </a:defRPr>
            </a:lvl3pPr>
            <a:lvl4pPr marL="1951375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1834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2292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2751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32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3668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220-233A-4B0E-86C6-59E29A1FCE5F}" type="datetime1">
              <a:rPr lang="en-IN" smtClean="0"/>
              <a:t>04-01-2025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6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7123" y="2597290"/>
            <a:ext cx="6349484" cy="61905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3356" y="2597290"/>
            <a:ext cx="6349484" cy="61905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4697-CE5D-4E4E-B6D9-B133F968889B}" type="datetime1">
              <a:rPr lang="en-IN" smtClean="0"/>
              <a:t>04-01-2025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598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068" y="519460"/>
            <a:ext cx="12885718" cy="18858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070" y="2391766"/>
            <a:ext cx="6320304" cy="1172167"/>
          </a:xfrm>
        </p:spPr>
        <p:txBody>
          <a:bodyPr anchor="b"/>
          <a:lstStyle>
            <a:lvl1pPr marL="0" indent="0">
              <a:buNone/>
              <a:defRPr sz="3414" b="1"/>
            </a:lvl1pPr>
            <a:lvl2pPr marL="650458" indent="0">
              <a:buNone/>
              <a:defRPr sz="2845" b="1"/>
            </a:lvl2pPr>
            <a:lvl3pPr marL="1300917" indent="0">
              <a:buNone/>
              <a:defRPr sz="2561" b="1"/>
            </a:lvl3pPr>
            <a:lvl4pPr marL="1951375" indent="0">
              <a:buNone/>
              <a:defRPr sz="2276" b="1"/>
            </a:lvl4pPr>
            <a:lvl5pPr marL="2601834" indent="0">
              <a:buNone/>
              <a:defRPr sz="2276" b="1"/>
            </a:lvl5pPr>
            <a:lvl6pPr marL="3252292" indent="0">
              <a:buNone/>
              <a:defRPr sz="2276" b="1"/>
            </a:lvl6pPr>
            <a:lvl7pPr marL="3902751" indent="0">
              <a:buNone/>
              <a:defRPr sz="2276" b="1"/>
            </a:lvl7pPr>
            <a:lvl8pPr marL="4553209" indent="0">
              <a:buNone/>
              <a:defRPr sz="2276" b="1"/>
            </a:lvl8pPr>
            <a:lvl9pPr marL="5203668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9070" y="3563933"/>
            <a:ext cx="6320304" cy="52420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63357" y="2391766"/>
            <a:ext cx="6351430" cy="1172167"/>
          </a:xfrm>
        </p:spPr>
        <p:txBody>
          <a:bodyPr anchor="b"/>
          <a:lstStyle>
            <a:lvl1pPr marL="0" indent="0">
              <a:buNone/>
              <a:defRPr sz="3414" b="1"/>
            </a:lvl1pPr>
            <a:lvl2pPr marL="650458" indent="0">
              <a:buNone/>
              <a:defRPr sz="2845" b="1"/>
            </a:lvl2pPr>
            <a:lvl3pPr marL="1300917" indent="0">
              <a:buNone/>
              <a:defRPr sz="2561" b="1"/>
            </a:lvl3pPr>
            <a:lvl4pPr marL="1951375" indent="0">
              <a:buNone/>
              <a:defRPr sz="2276" b="1"/>
            </a:lvl4pPr>
            <a:lvl5pPr marL="2601834" indent="0">
              <a:buNone/>
              <a:defRPr sz="2276" b="1"/>
            </a:lvl5pPr>
            <a:lvl6pPr marL="3252292" indent="0">
              <a:buNone/>
              <a:defRPr sz="2276" b="1"/>
            </a:lvl6pPr>
            <a:lvl7pPr marL="3902751" indent="0">
              <a:buNone/>
              <a:defRPr sz="2276" b="1"/>
            </a:lvl7pPr>
            <a:lvl8pPr marL="4553209" indent="0">
              <a:buNone/>
              <a:defRPr sz="2276" b="1"/>
            </a:lvl8pPr>
            <a:lvl9pPr marL="5203668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63357" y="3563933"/>
            <a:ext cx="6351430" cy="52420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B77F-B333-4841-80E9-32C4D0B91481}" type="datetime1">
              <a:rPr lang="en-IN" smtClean="0"/>
              <a:t>04-01-2025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103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32EB-65F2-4307-A037-3E9A4BEBDC06}" type="datetime1">
              <a:rPr lang="en-IN" smtClean="0"/>
              <a:t>04-01-2025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983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FEA8-1796-46A2-A295-55170F6F51DA}" type="datetime1">
              <a:rPr lang="en-IN" smtClean="0"/>
              <a:t>04-01-2025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014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068" y="650452"/>
            <a:ext cx="4818527" cy="2276581"/>
          </a:xfrm>
        </p:spPr>
        <p:txBody>
          <a:bodyPr anchor="b"/>
          <a:lstStyle>
            <a:lvl1pPr>
              <a:defRPr sz="45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1430" y="1404797"/>
            <a:ext cx="7563356" cy="6933634"/>
          </a:xfrm>
        </p:spPr>
        <p:txBody>
          <a:bodyPr/>
          <a:lstStyle>
            <a:lvl1pPr>
              <a:defRPr sz="4553"/>
            </a:lvl1pPr>
            <a:lvl2pPr>
              <a:defRPr sz="3984"/>
            </a:lvl2pPr>
            <a:lvl3pPr>
              <a:defRPr sz="3414"/>
            </a:lvl3pPr>
            <a:lvl4pPr>
              <a:defRPr sz="2845"/>
            </a:lvl4pPr>
            <a:lvl5pPr>
              <a:defRPr sz="2845"/>
            </a:lvl5pPr>
            <a:lvl6pPr>
              <a:defRPr sz="2845"/>
            </a:lvl6pPr>
            <a:lvl7pPr>
              <a:defRPr sz="2845"/>
            </a:lvl7pPr>
            <a:lvl8pPr>
              <a:defRPr sz="2845"/>
            </a:lvl8pPr>
            <a:lvl9pPr>
              <a:defRPr sz="284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9068" y="2927032"/>
            <a:ext cx="4818527" cy="5422690"/>
          </a:xfrm>
        </p:spPr>
        <p:txBody>
          <a:bodyPr/>
          <a:lstStyle>
            <a:lvl1pPr marL="0" indent="0">
              <a:buNone/>
              <a:defRPr sz="2276"/>
            </a:lvl1pPr>
            <a:lvl2pPr marL="650458" indent="0">
              <a:buNone/>
              <a:defRPr sz="1992"/>
            </a:lvl2pPr>
            <a:lvl3pPr marL="1300917" indent="0">
              <a:buNone/>
              <a:defRPr sz="1707"/>
            </a:lvl3pPr>
            <a:lvl4pPr marL="1951375" indent="0">
              <a:buNone/>
              <a:defRPr sz="1423"/>
            </a:lvl4pPr>
            <a:lvl5pPr marL="2601834" indent="0">
              <a:buNone/>
              <a:defRPr sz="1423"/>
            </a:lvl5pPr>
            <a:lvl6pPr marL="3252292" indent="0">
              <a:buNone/>
              <a:defRPr sz="1423"/>
            </a:lvl6pPr>
            <a:lvl7pPr marL="3902751" indent="0">
              <a:buNone/>
              <a:defRPr sz="1423"/>
            </a:lvl7pPr>
            <a:lvl8pPr marL="4553209" indent="0">
              <a:buNone/>
              <a:defRPr sz="1423"/>
            </a:lvl8pPr>
            <a:lvl9pPr marL="5203668" indent="0">
              <a:buNone/>
              <a:defRPr sz="14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6013-82C8-4713-B38F-AC1AF343F510}" type="datetime1">
              <a:rPr lang="en-IN" smtClean="0"/>
              <a:t>04-01-2025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486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068" y="650452"/>
            <a:ext cx="4818527" cy="2276581"/>
          </a:xfrm>
        </p:spPr>
        <p:txBody>
          <a:bodyPr anchor="b"/>
          <a:lstStyle>
            <a:lvl1pPr>
              <a:defRPr sz="45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351430" y="1404797"/>
            <a:ext cx="7563356" cy="6933634"/>
          </a:xfrm>
        </p:spPr>
        <p:txBody>
          <a:bodyPr anchor="t"/>
          <a:lstStyle>
            <a:lvl1pPr marL="0" indent="0">
              <a:buNone/>
              <a:defRPr sz="4553"/>
            </a:lvl1pPr>
            <a:lvl2pPr marL="650458" indent="0">
              <a:buNone/>
              <a:defRPr sz="3984"/>
            </a:lvl2pPr>
            <a:lvl3pPr marL="1300917" indent="0">
              <a:buNone/>
              <a:defRPr sz="3414"/>
            </a:lvl3pPr>
            <a:lvl4pPr marL="1951375" indent="0">
              <a:buNone/>
              <a:defRPr sz="2845"/>
            </a:lvl4pPr>
            <a:lvl5pPr marL="2601834" indent="0">
              <a:buNone/>
              <a:defRPr sz="2845"/>
            </a:lvl5pPr>
            <a:lvl6pPr marL="3252292" indent="0">
              <a:buNone/>
              <a:defRPr sz="2845"/>
            </a:lvl6pPr>
            <a:lvl7pPr marL="3902751" indent="0">
              <a:buNone/>
              <a:defRPr sz="2845"/>
            </a:lvl7pPr>
            <a:lvl8pPr marL="4553209" indent="0">
              <a:buNone/>
              <a:defRPr sz="2845"/>
            </a:lvl8pPr>
            <a:lvl9pPr marL="5203668" indent="0">
              <a:buNone/>
              <a:defRPr sz="284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9068" y="2927032"/>
            <a:ext cx="4818527" cy="5422690"/>
          </a:xfrm>
        </p:spPr>
        <p:txBody>
          <a:bodyPr/>
          <a:lstStyle>
            <a:lvl1pPr marL="0" indent="0">
              <a:buNone/>
              <a:defRPr sz="2276"/>
            </a:lvl1pPr>
            <a:lvl2pPr marL="650458" indent="0">
              <a:buNone/>
              <a:defRPr sz="1992"/>
            </a:lvl2pPr>
            <a:lvl3pPr marL="1300917" indent="0">
              <a:buNone/>
              <a:defRPr sz="1707"/>
            </a:lvl3pPr>
            <a:lvl4pPr marL="1951375" indent="0">
              <a:buNone/>
              <a:defRPr sz="1423"/>
            </a:lvl4pPr>
            <a:lvl5pPr marL="2601834" indent="0">
              <a:buNone/>
              <a:defRPr sz="1423"/>
            </a:lvl5pPr>
            <a:lvl6pPr marL="3252292" indent="0">
              <a:buNone/>
              <a:defRPr sz="1423"/>
            </a:lvl6pPr>
            <a:lvl7pPr marL="3902751" indent="0">
              <a:buNone/>
              <a:defRPr sz="1423"/>
            </a:lvl7pPr>
            <a:lvl8pPr marL="4553209" indent="0">
              <a:buNone/>
              <a:defRPr sz="1423"/>
            </a:lvl8pPr>
            <a:lvl9pPr marL="5203668" indent="0">
              <a:buNone/>
              <a:defRPr sz="14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56D-4D56-4488-A91F-11F1442BECA5}" type="datetime1">
              <a:rPr lang="en-IN" smtClean="0"/>
              <a:t>04-01-2025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644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8">
              <a:srgbClr val="BDFFFF"/>
            </a:gs>
            <a:gs pos="64705">
              <a:schemeClr val="accent2">
                <a:lumMod val="20000"/>
                <a:lumOff val="80000"/>
              </a:schemeClr>
            </a:gs>
            <a:gs pos="98000">
              <a:srgbClr val="FFEDB9"/>
            </a:gs>
            <a:gs pos="29000">
              <a:schemeClr val="bg1"/>
            </a:gs>
            <a:gs pos="38000">
              <a:schemeClr val="bg1">
                <a:lumMod val="96000"/>
                <a:lumOff val="4000"/>
              </a:schemeClr>
            </a:gs>
            <a:gs pos="87000">
              <a:schemeClr val="accent4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7123" y="519460"/>
            <a:ext cx="12885718" cy="1885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23" y="2597290"/>
            <a:ext cx="12885718" cy="6190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7122" y="9043087"/>
            <a:ext cx="3361492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07BDE-61E9-4F13-8665-879045D4EA01}" type="datetime1">
              <a:rPr lang="en-IN" smtClean="0"/>
              <a:t>04-01-2025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48863" y="9043087"/>
            <a:ext cx="5042238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1349" y="9043087"/>
            <a:ext cx="3361492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100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defTabSz="1300917" rtl="0" eaLnBrk="1" latinLnBrk="0" hangingPunct="1">
        <a:lnSpc>
          <a:spcPct val="90000"/>
        </a:lnSpc>
        <a:spcBef>
          <a:spcPct val="0"/>
        </a:spcBef>
        <a:buNone/>
        <a:defRPr sz="62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229" indent="-325229" algn="l" defTabSz="1300917" rtl="0" eaLnBrk="1" latinLnBrk="0" hangingPunct="1">
        <a:lnSpc>
          <a:spcPct val="90000"/>
        </a:lnSpc>
        <a:spcBef>
          <a:spcPts val="1423"/>
        </a:spcBef>
        <a:buFont typeface="Arial" panose="020B0604020202020204" pitchFamily="34" charset="0"/>
        <a:buChar char="•"/>
        <a:defRPr sz="3984" kern="1200">
          <a:solidFill>
            <a:schemeClr val="tx1"/>
          </a:solidFill>
          <a:latin typeface="+mn-lt"/>
          <a:ea typeface="+mn-ea"/>
          <a:cs typeface="+mn-cs"/>
        </a:defRPr>
      </a:lvl1pPr>
      <a:lvl2pPr marL="975688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4" kern="1200">
          <a:solidFill>
            <a:schemeClr val="tx1"/>
          </a:solidFill>
          <a:latin typeface="+mn-lt"/>
          <a:ea typeface="+mn-ea"/>
          <a:cs typeface="+mn-cs"/>
        </a:defRPr>
      </a:lvl2pPr>
      <a:lvl3pPr marL="1626146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5" kern="1200">
          <a:solidFill>
            <a:schemeClr val="tx1"/>
          </a:solidFill>
          <a:latin typeface="+mn-lt"/>
          <a:ea typeface="+mn-ea"/>
          <a:cs typeface="+mn-cs"/>
        </a:defRPr>
      </a:lvl3pPr>
      <a:lvl4pPr marL="2276605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4pPr>
      <a:lvl5pPr marL="2927063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5pPr>
      <a:lvl6pPr marL="3577521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6pPr>
      <a:lvl7pPr marL="4227980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7pPr>
      <a:lvl8pPr marL="4878438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8pPr>
      <a:lvl9pPr marL="5528897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1pPr>
      <a:lvl2pPr marL="650458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2pPr>
      <a:lvl3pPr marL="1300917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3pPr>
      <a:lvl4pPr marL="1951375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4pPr>
      <a:lvl5pPr marL="2601834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5pPr>
      <a:lvl6pPr marL="3252292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6pPr>
      <a:lvl7pPr marL="3902751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7pPr>
      <a:lvl8pPr marL="4553209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8pPr>
      <a:lvl9pPr marL="5203668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11" Type="http://schemas.openxmlformats.org/officeDocument/2006/relationships/image" Target="../media/image8.png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8">
              <a:srgbClr val="BDFFFF"/>
            </a:gs>
            <a:gs pos="64705">
              <a:schemeClr val="accent2">
                <a:lumMod val="20000"/>
                <a:lumOff val="80000"/>
              </a:schemeClr>
            </a:gs>
            <a:gs pos="98000">
              <a:srgbClr val="FFEDB9"/>
            </a:gs>
            <a:gs pos="29000">
              <a:schemeClr val="bg1"/>
            </a:gs>
            <a:gs pos="38000">
              <a:schemeClr val="bg1">
                <a:lumMod val="96000"/>
                <a:lumOff val="4000"/>
              </a:schemeClr>
            </a:gs>
            <a:gs pos="87000">
              <a:schemeClr val="accent4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369576" y="4317948"/>
            <a:ext cx="12286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rgbClr val="7030A0"/>
                </a:solidFill>
                <a:latin typeface="Arial Black" panose="020B0A04020102020204" pitchFamily="34" charset="0"/>
              </a:rPr>
              <a:t>Title   of   Paper /  Poster  / Project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71582" y="7069102"/>
            <a:ext cx="8446571" cy="1754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1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By:</a:t>
            </a:r>
          </a:p>
          <a:p>
            <a:endParaRPr lang="en-IN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</a:p>
          <a:p>
            <a:r>
              <a:rPr lang="en-IN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/ University:</a:t>
            </a:r>
          </a:p>
          <a:p>
            <a:r>
              <a:rPr lang="en-IN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Country:</a:t>
            </a:r>
          </a:p>
          <a:p>
            <a:r>
              <a:rPr lang="en-IN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ID:   ICRI-2025-0000</a:t>
            </a:r>
            <a:endParaRPr lang="en-IN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323611" y="9270485"/>
            <a:ext cx="3240048" cy="574987"/>
          </a:xfrm>
        </p:spPr>
        <p:txBody>
          <a:bodyPr/>
          <a:lstStyle/>
          <a:p>
            <a:fld id="{99DCC4A9-1694-4E3E-B1FE-5EF57EE0EDD2}" type="slidenum">
              <a:rPr lang="en-IN" smtClean="0"/>
              <a:t>1</a:t>
            </a:fld>
            <a:endParaRPr lang="en-IN" dirty="0"/>
          </a:p>
        </p:txBody>
      </p:sp>
      <p:sp>
        <p:nvSpPr>
          <p:cNvPr id="21" name="TextBox 20"/>
          <p:cNvSpPr txBox="1"/>
          <p:nvPr/>
        </p:nvSpPr>
        <p:spPr>
          <a:xfrm>
            <a:off x="11928523" y="7187978"/>
            <a:ext cx="1728000" cy="1645920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Presenter’s </a:t>
            </a:r>
          </a:p>
          <a:p>
            <a:pPr algn="ctr"/>
            <a:r>
              <a:rPr lang="en-US" dirty="0"/>
              <a:t> Photo</a:t>
            </a:r>
          </a:p>
          <a:p>
            <a:pPr algn="ctr"/>
            <a:r>
              <a:rPr lang="en-US" dirty="0"/>
              <a:t>5.0 h x 4.8 w </a:t>
            </a:r>
            <a:r>
              <a:rPr lang="en-US" dirty="0" err="1"/>
              <a:t>cms</a:t>
            </a:r>
            <a:endParaRPr lang="en-IN" dirty="0"/>
          </a:p>
        </p:txBody>
      </p:sp>
      <p:sp>
        <p:nvSpPr>
          <p:cNvPr id="22" name="TextBox 21"/>
          <p:cNvSpPr txBox="1"/>
          <p:nvPr/>
        </p:nvSpPr>
        <p:spPr>
          <a:xfrm>
            <a:off x="10037980" y="7187979"/>
            <a:ext cx="1728000" cy="1600438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400" dirty="0"/>
              <a:t>University/</a:t>
            </a:r>
          </a:p>
          <a:p>
            <a:pPr algn="ctr"/>
            <a:r>
              <a:rPr lang="en-US" sz="1400" dirty="0"/>
              <a:t>Institution</a:t>
            </a:r>
          </a:p>
          <a:p>
            <a:pPr algn="ctr"/>
            <a:r>
              <a:rPr lang="en-US" sz="1400" dirty="0"/>
              <a:t>Logo, if available add,     if Not available delete this box</a:t>
            </a:r>
          </a:p>
          <a:p>
            <a:pPr algn="ctr"/>
            <a:r>
              <a:rPr lang="en-US" sz="1400" dirty="0"/>
              <a:t>5.0 h x 4.8 w </a:t>
            </a:r>
            <a:r>
              <a:rPr lang="en-US" sz="1400" dirty="0" err="1"/>
              <a:t>cms</a:t>
            </a:r>
            <a:endParaRPr lang="en-IN" sz="14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063" y="2263200"/>
            <a:ext cx="1192964" cy="118125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4929" y="2356753"/>
            <a:ext cx="1371595" cy="1258083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810251" y="633070"/>
            <a:ext cx="13452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rgbClr val="FF0066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Times New Roman" panose="02020603050405020304" pitchFamily="18" charset="0"/>
              </a:rPr>
              <a:t>International Conference on Research and Innovations</a:t>
            </a:r>
          </a:p>
        </p:txBody>
      </p:sp>
      <p:sp>
        <p:nvSpPr>
          <p:cNvPr id="32" name="object 8"/>
          <p:cNvSpPr txBox="1"/>
          <p:nvPr/>
        </p:nvSpPr>
        <p:spPr>
          <a:xfrm>
            <a:off x="3144741" y="1476844"/>
            <a:ext cx="8783782" cy="10720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  <a:tabLst>
                <a:tab pos="1014730" algn="l"/>
                <a:tab pos="2252345" algn="l"/>
                <a:tab pos="3216910" algn="l"/>
              </a:tabLst>
            </a:pPr>
            <a:r>
              <a:rPr lang="en-US" sz="3600" b="1" spc="-10" dirty="0">
                <a:solidFill>
                  <a:srgbClr val="0070C0"/>
                </a:solidFill>
                <a:latin typeface="Arial Black" panose="020B0A04020102020204" pitchFamily="34" charset="0"/>
                <a:cs typeface="Arial"/>
              </a:rPr>
              <a:t>ICRI – 2024       Bali, Indonesia</a:t>
            </a:r>
          </a:p>
          <a:p>
            <a:pPr algn="ctr">
              <a:spcBef>
                <a:spcPts val="100"/>
              </a:spcBef>
              <a:tabLst>
                <a:tab pos="1014730" algn="l"/>
                <a:tab pos="2252345" algn="l"/>
                <a:tab pos="3216910" algn="l"/>
              </a:tabLst>
            </a:pPr>
            <a:r>
              <a:rPr lang="en-US" sz="3200" b="1" spc="-10" dirty="0">
                <a:solidFill>
                  <a:srgbClr val="002060"/>
                </a:solidFill>
                <a:latin typeface="Arial Black" panose="020B0A04020102020204" pitchFamily="34" charset="0"/>
                <a:cs typeface="Arial"/>
              </a:rPr>
              <a:t>D</a:t>
            </a:r>
            <a:r>
              <a:rPr lang="en-US" sz="3200" b="1" spc="-20" dirty="0">
                <a:solidFill>
                  <a:srgbClr val="002060"/>
                </a:solidFill>
                <a:latin typeface="Arial Black" panose="020B0A04020102020204" pitchFamily="34" charset="0"/>
                <a:cs typeface="Arial"/>
              </a:rPr>
              <a:t>a</a:t>
            </a:r>
            <a:r>
              <a:rPr lang="en-US" sz="3200" b="1" spc="-5" dirty="0">
                <a:solidFill>
                  <a:srgbClr val="002060"/>
                </a:solidFill>
                <a:latin typeface="Arial Black" panose="020B0A04020102020204" pitchFamily="34" charset="0"/>
                <a:cs typeface="Arial"/>
              </a:rPr>
              <a:t>te :</a:t>
            </a:r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  <a:cs typeface="Arial"/>
              </a:rPr>
              <a:t>    3</a:t>
            </a:r>
            <a:r>
              <a:rPr lang="en-US" sz="3200" b="1" baseline="30000" dirty="0">
                <a:solidFill>
                  <a:srgbClr val="002060"/>
                </a:solidFill>
                <a:latin typeface="Arial Black" panose="020B0A04020102020204" pitchFamily="34" charset="0"/>
                <a:cs typeface="Arial"/>
              </a:rPr>
              <a:t>rd</a:t>
            </a:r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  <a:cs typeface="Arial"/>
              </a:rPr>
              <a:t>  &amp;   4</a:t>
            </a:r>
            <a:r>
              <a:rPr lang="en-US" sz="3200" b="1" baseline="30000" dirty="0">
                <a:solidFill>
                  <a:srgbClr val="002060"/>
                </a:solidFill>
                <a:latin typeface="Arial Black" panose="020B0A04020102020204" pitchFamily="34" charset="0"/>
                <a:cs typeface="Arial"/>
              </a:rPr>
              <a:t>th</a:t>
            </a:r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  <a:cs typeface="Arial"/>
              </a:rPr>
              <a:t>  </a:t>
            </a:r>
            <a:r>
              <a:rPr lang="en-US" sz="3200" b="1" spc="-5" dirty="0">
                <a:solidFill>
                  <a:srgbClr val="002060"/>
                </a:solidFill>
                <a:latin typeface="Arial Black" panose="020B0A04020102020204" pitchFamily="34" charset="0"/>
                <a:cs typeface="Arial"/>
              </a:rPr>
              <a:t> May,  2025</a:t>
            </a:r>
            <a:endParaRPr lang="en-US" sz="3200" dirty="0">
              <a:solidFill>
                <a:srgbClr val="002060"/>
              </a:solidFill>
              <a:latin typeface="Arial Black" panose="020B0A04020102020204" pitchFamily="34" charset="0"/>
              <a:cs typeface="Arial"/>
            </a:endParaRPr>
          </a:p>
        </p:txBody>
      </p:sp>
      <p:pic>
        <p:nvPicPr>
          <p:cNvPr id="45" name="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774229" y="2695648"/>
            <a:ext cx="888888" cy="709755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474" y="2689232"/>
            <a:ext cx="802517" cy="710656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48" name="object 2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183" y="2691895"/>
            <a:ext cx="881231" cy="721743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040" y="2699478"/>
            <a:ext cx="1027476" cy="71416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002" y="2696815"/>
            <a:ext cx="1121265" cy="707423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51" name="Picture 50"/>
          <p:cNvPicPr preferRelativeResize="0">
            <a:picLocks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391" y="2682485"/>
            <a:ext cx="873520" cy="713478"/>
          </a:xfrm>
          <a:prstGeom prst="rect">
            <a:avLst/>
          </a:prstGeom>
          <a:ln w="3175"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6716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118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390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0987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839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412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896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3687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279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2584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8539</TotalTime>
  <Words>83</Words>
  <Application>Microsoft Office PowerPoint</Application>
  <PresentationFormat>Custom</PresentationFormat>
  <Paragraphs>28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Roboto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ISRA   CONFERENCE PRESENTATION TEMPLATE</dc:title>
  <dc:creator>RCS</dc:creator>
  <cp:keywords>ISRC</cp:keywords>
  <cp:lastModifiedBy>DELL</cp:lastModifiedBy>
  <cp:revision>22</cp:revision>
  <dcterms:created xsi:type="dcterms:W3CDTF">2020-08-13T17:20:42Z</dcterms:created>
  <dcterms:modified xsi:type="dcterms:W3CDTF">2025-01-04T11:03:36Z</dcterms:modified>
</cp:coreProperties>
</file>