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28" r:id="rId1"/>
  </p:sldMasterIdLst>
  <p:notesMasterIdLst>
    <p:notesMasterId r:id="rId12"/>
  </p:notesMasterIdLst>
  <p:sldIdLst>
    <p:sldId id="256" r:id="rId2"/>
    <p:sldId id="265" r:id="rId3"/>
    <p:sldId id="266" r:id="rId4"/>
    <p:sldId id="267" r:id="rId5"/>
    <p:sldId id="268" r:id="rId6"/>
    <p:sldId id="269" r:id="rId7"/>
    <p:sldId id="270" r:id="rId8"/>
    <p:sldId id="271" r:id="rId9"/>
    <p:sldId id="272" r:id="rId10"/>
    <p:sldId id="273" r:id="rId11"/>
  </p:sldIdLst>
  <p:sldSz cx="14579600" cy="989965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18" userDrawn="1">
          <p15:clr>
            <a:srgbClr val="A4A3A4"/>
          </p15:clr>
        </p15:guide>
        <p15:guide id="2" pos="459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8E5"/>
    <a:srgbClr val="FFF4D5"/>
    <a:srgbClr val="FFEDB9"/>
    <a:srgbClr val="66FFFF"/>
    <a:srgbClr val="BDFFFF"/>
    <a:srgbClr val="FF0066"/>
    <a:srgbClr val="0000FF"/>
    <a:srgbClr val="008080"/>
    <a:srgbClr val="FF0000"/>
    <a:srgbClr val="CC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17" autoAdjust="0"/>
    <p:restoredTop sz="94660"/>
  </p:normalViewPr>
  <p:slideViewPr>
    <p:cSldViewPr snapToGrid="0">
      <p:cViewPr varScale="1">
        <p:scale>
          <a:sx n="39" d="100"/>
          <a:sy n="39" d="100"/>
        </p:scale>
        <p:origin x="1360" y="32"/>
      </p:cViewPr>
      <p:guideLst>
        <p:guide orient="horz" pos="3118"/>
        <p:guide pos="459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1BFD13-C70C-4567-99A6-F1A1EC392E84}" type="datetimeFigureOut">
              <a:rPr lang="en-IN" smtClean="0"/>
              <a:t>02-11-2026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55700" y="1143000"/>
            <a:ext cx="45466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FFBA73-2092-4A13-B84B-E71EC15113A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550111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77762" rtl="0" eaLnBrk="1" latinLnBrk="0" hangingPunct="1">
      <a:defRPr sz="1284" kern="1200">
        <a:solidFill>
          <a:schemeClr val="tx1"/>
        </a:solidFill>
        <a:latin typeface="+mn-lt"/>
        <a:ea typeface="+mn-ea"/>
        <a:cs typeface="+mn-cs"/>
      </a:defRPr>
    </a:lvl1pPr>
    <a:lvl2pPr marL="488882" algn="l" defTabSz="977762" rtl="0" eaLnBrk="1" latinLnBrk="0" hangingPunct="1">
      <a:defRPr sz="1284" kern="1200">
        <a:solidFill>
          <a:schemeClr val="tx1"/>
        </a:solidFill>
        <a:latin typeface="+mn-lt"/>
        <a:ea typeface="+mn-ea"/>
        <a:cs typeface="+mn-cs"/>
      </a:defRPr>
    </a:lvl2pPr>
    <a:lvl3pPr marL="977762" algn="l" defTabSz="977762" rtl="0" eaLnBrk="1" latinLnBrk="0" hangingPunct="1">
      <a:defRPr sz="1284" kern="1200">
        <a:solidFill>
          <a:schemeClr val="tx1"/>
        </a:solidFill>
        <a:latin typeface="+mn-lt"/>
        <a:ea typeface="+mn-ea"/>
        <a:cs typeface="+mn-cs"/>
      </a:defRPr>
    </a:lvl3pPr>
    <a:lvl4pPr marL="1466644" algn="l" defTabSz="977762" rtl="0" eaLnBrk="1" latinLnBrk="0" hangingPunct="1">
      <a:defRPr sz="1284" kern="1200">
        <a:solidFill>
          <a:schemeClr val="tx1"/>
        </a:solidFill>
        <a:latin typeface="+mn-lt"/>
        <a:ea typeface="+mn-ea"/>
        <a:cs typeface="+mn-cs"/>
      </a:defRPr>
    </a:lvl4pPr>
    <a:lvl5pPr marL="1955525" algn="l" defTabSz="977762" rtl="0" eaLnBrk="1" latinLnBrk="0" hangingPunct="1">
      <a:defRPr sz="1284" kern="1200">
        <a:solidFill>
          <a:schemeClr val="tx1"/>
        </a:solidFill>
        <a:latin typeface="+mn-lt"/>
        <a:ea typeface="+mn-ea"/>
        <a:cs typeface="+mn-cs"/>
      </a:defRPr>
    </a:lvl5pPr>
    <a:lvl6pPr marL="2444408" algn="l" defTabSz="977762" rtl="0" eaLnBrk="1" latinLnBrk="0" hangingPunct="1">
      <a:defRPr sz="1284" kern="1200">
        <a:solidFill>
          <a:schemeClr val="tx1"/>
        </a:solidFill>
        <a:latin typeface="+mn-lt"/>
        <a:ea typeface="+mn-ea"/>
        <a:cs typeface="+mn-cs"/>
      </a:defRPr>
    </a:lvl6pPr>
    <a:lvl7pPr marL="2933288" algn="l" defTabSz="977762" rtl="0" eaLnBrk="1" latinLnBrk="0" hangingPunct="1">
      <a:defRPr sz="1284" kern="1200">
        <a:solidFill>
          <a:schemeClr val="tx1"/>
        </a:solidFill>
        <a:latin typeface="+mn-lt"/>
        <a:ea typeface="+mn-ea"/>
        <a:cs typeface="+mn-cs"/>
      </a:defRPr>
    </a:lvl7pPr>
    <a:lvl8pPr marL="3422171" algn="l" defTabSz="977762" rtl="0" eaLnBrk="1" latinLnBrk="0" hangingPunct="1">
      <a:defRPr sz="1284" kern="1200">
        <a:solidFill>
          <a:schemeClr val="tx1"/>
        </a:solidFill>
        <a:latin typeface="+mn-lt"/>
        <a:ea typeface="+mn-ea"/>
        <a:cs typeface="+mn-cs"/>
      </a:defRPr>
    </a:lvl8pPr>
    <a:lvl9pPr marL="3911051" algn="l" defTabSz="977762" rtl="0" eaLnBrk="1" latinLnBrk="0" hangingPunct="1">
      <a:defRPr sz="1284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55700" y="1143000"/>
            <a:ext cx="45466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FFBA73-2092-4A13-B84B-E71EC15113A6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436248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3470" y="1620152"/>
            <a:ext cx="12392660" cy="3446545"/>
          </a:xfrm>
        </p:spPr>
        <p:txBody>
          <a:bodyPr anchor="b"/>
          <a:lstStyle>
            <a:lvl1pPr algn="ctr">
              <a:defRPr sz="866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2450" y="5199609"/>
            <a:ext cx="10934700" cy="2390123"/>
          </a:xfrm>
        </p:spPr>
        <p:txBody>
          <a:bodyPr/>
          <a:lstStyle>
            <a:lvl1pPr marL="0" indent="0" algn="ctr">
              <a:buNone/>
              <a:defRPr sz="3464"/>
            </a:lvl1pPr>
            <a:lvl2pPr marL="659968" indent="0" algn="ctr">
              <a:buNone/>
              <a:defRPr sz="2887"/>
            </a:lvl2pPr>
            <a:lvl3pPr marL="1319936" indent="0" algn="ctr">
              <a:buNone/>
              <a:defRPr sz="2598"/>
            </a:lvl3pPr>
            <a:lvl4pPr marL="1979905" indent="0" algn="ctr">
              <a:buNone/>
              <a:defRPr sz="2310"/>
            </a:lvl4pPr>
            <a:lvl5pPr marL="2639873" indent="0" algn="ctr">
              <a:buNone/>
              <a:defRPr sz="2310"/>
            </a:lvl5pPr>
            <a:lvl6pPr marL="3299841" indent="0" algn="ctr">
              <a:buNone/>
              <a:defRPr sz="2310"/>
            </a:lvl6pPr>
            <a:lvl7pPr marL="3959809" indent="0" algn="ctr">
              <a:buNone/>
              <a:defRPr sz="2310"/>
            </a:lvl7pPr>
            <a:lvl8pPr marL="4619777" indent="0" algn="ctr">
              <a:buNone/>
              <a:defRPr sz="2310"/>
            </a:lvl8pPr>
            <a:lvl9pPr marL="5279746" indent="0" algn="ctr">
              <a:buNone/>
              <a:defRPr sz="231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F4328-476F-4C82-BEC6-FA92DEA62BF2}" type="datetime1">
              <a:rPr lang="en-IN" smtClean="0"/>
              <a:t>02-11-2026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CC4A9-1694-4E3E-B1FE-5EF57EE0EDD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605644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3D5E2D-844F-42DC-9009-DC24889715FE}" type="datetime1">
              <a:rPr lang="en-IN" smtClean="0"/>
              <a:t>02-11-2026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CC4A9-1694-4E3E-B1FE-5EF57EE0EDD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613793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4755" y="2468040"/>
            <a:ext cx="12574905" cy="4117979"/>
          </a:xfrm>
        </p:spPr>
        <p:txBody>
          <a:bodyPr anchor="b"/>
          <a:lstStyle>
            <a:lvl1pPr>
              <a:defRPr sz="866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94755" y="6624977"/>
            <a:ext cx="12574905" cy="2165548"/>
          </a:xfrm>
        </p:spPr>
        <p:txBody>
          <a:bodyPr/>
          <a:lstStyle>
            <a:lvl1pPr marL="0" indent="0">
              <a:buNone/>
              <a:defRPr sz="3464">
                <a:solidFill>
                  <a:schemeClr val="tx1"/>
                </a:solidFill>
              </a:defRPr>
            </a:lvl1pPr>
            <a:lvl2pPr marL="659968" indent="0">
              <a:buNone/>
              <a:defRPr sz="2887">
                <a:solidFill>
                  <a:schemeClr val="tx1">
                    <a:tint val="75000"/>
                  </a:schemeClr>
                </a:solidFill>
              </a:defRPr>
            </a:lvl2pPr>
            <a:lvl3pPr marL="1319936" indent="0">
              <a:buNone/>
              <a:defRPr sz="2598">
                <a:solidFill>
                  <a:schemeClr val="tx1">
                    <a:tint val="75000"/>
                  </a:schemeClr>
                </a:solidFill>
              </a:defRPr>
            </a:lvl3pPr>
            <a:lvl4pPr marL="1979905" indent="0">
              <a:buNone/>
              <a:defRPr sz="2310">
                <a:solidFill>
                  <a:schemeClr val="tx1">
                    <a:tint val="75000"/>
                  </a:schemeClr>
                </a:solidFill>
              </a:defRPr>
            </a:lvl4pPr>
            <a:lvl5pPr marL="2639873" indent="0">
              <a:buNone/>
              <a:defRPr sz="2310">
                <a:solidFill>
                  <a:schemeClr val="tx1">
                    <a:tint val="75000"/>
                  </a:schemeClr>
                </a:solidFill>
              </a:defRPr>
            </a:lvl5pPr>
            <a:lvl6pPr marL="3299841" indent="0">
              <a:buNone/>
              <a:defRPr sz="2310">
                <a:solidFill>
                  <a:schemeClr val="tx1">
                    <a:tint val="75000"/>
                  </a:schemeClr>
                </a:solidFill>
              </a:defRPr>
            </a:lvl6pPr>
            <a:lvl7pPr marL="3959809" indent="0">
              <a:buNone/>
              <a:defRPr sz="2310">
                <a:solidFill>
                  <a:schemeClr val="tx1">
                    <a:tint val="75000"/>
                  </a:schemeClr>
                </a:solidFill>
              </a:defRPr>
            </a:lvl7pPr>
            <a:lvl8pPr marL="4619777" indent="0">
              <a:buNone/>
              <a:defRPr sz="2310">
                <a:solidFill>
                  <a:schemeClr val="tx1">
                    <a:tint val="75000"/>
                  </a:schemeClr>
                </a:solidFill>
              </a:defRPr>
            </a:lvl8pPr>
            <a:lvl9pPr marL="5279746" indent="0">
              <a:buNone/>
              <a:defRPr sz="231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94220-233A-4B0E-86C6-59E29A1FCE5F}" type="datetime1">
              <a:rPr lang="en-IN" smtClean="0"/>
              <a:t>02-11-2026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CC4A9-1694-4E3E-B1FE-5EF57EE0EDD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464074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02348" y="2635323"/>
            <a:ext cx="6196330" cy="62812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80923" y="2635323"/>
            <a:ext cx="6196330" cy="62812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54697-CE5D-4E4E-B6D9-B133F968889B}" type="datetime1">
              <a:rPr lang="en-IN" smtClean="0"/>
              <a:t>02-11-2026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CC4A9-1694-4E3E-B1FE-5EF57EE0EDD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10440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4246" y="527067"/>
            <a:ext cx="12574905" cy="19134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4248" y="2426790"/>
            <a:ext cx="6167853" cy="1189332"/>
          </a:xfrm>
        </p:spPr>
        <p:txBody>
          <a:bodyPr anchor="b"/>
          <a:lstStyle>
            <a:lvl1pPr marL="0" indent="0">
              <a:buNone/>
              <a:defRPr sz="3464" b="1"/>
            </a:lvl1pPr>
            <a:lvl2pPr marL="659968" indent="0">
              <a:buNone/>
              <a:defRPr sz="2887" b="1"/>
            </a:lvl2pPr>
            <a:lvl3pPr marL="1319936" indent="0">
              <a:buNone/>
              <a:defRPr sz="2598" b="1"/>
            </a:lvl3pPr>
            <a:lvl4pPr marL="1979905" indent="0">
              <a:buNone/>
              <a:defRPr sz="2310" b="1"/>
            </a:lvl4pPr>
            <a:lvl5pPr marL="2639873" indent="0">
              <a:buNone/>
              <a:defRPr sz="2310" b="1"/>
            </a:lvl5pPr>
            <a:lvl6pPr marL="3299841" indent="0">
              <a:buNone/>
              <a:defRPr sz="2310" b="1"/>
            </a:lvl6pPr>
            <a:lvl7pPr marL="3959809" indent="0">
              <a:buNone/>
              <a:defRPr sz="2310" b="1"/>
            </a:lvl7pPr>
            <a:lvl8pPr marL="4619777" indent="0">
              <a:buNone/>
              <a:defRPr sz="2310" b="1"/>
            </a:lvl8pPr>
            <a:lvl9pPr marL="5279746" indent="0">
              <a:buNone/>
              <a:defRPr sz="231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4248" y="3616122"/>
            <a:ext cx="6167853" cy="53187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380923" y="2426790"/>
            <a:ext cx="6198229" cy="1189332"/>
          </a:xfrm>
        </p:spPr>
        <p:txBody>
          <a:bodyPr anchor="b"/>
          <a:lstStyle>
            <a:lvl1pPr marL="0" indent="0">
              <a:buNone/>
              <a:defRPr sz="3464" b="1"/>
            </a:lvl1pPr>
            <a:lvl2pPr marL="659968" indent="0">
              <a:buNone/>
              <a:defRPr sz="2887" b="1"/>
            </a:lvl2pPr>
            <a:lvl3pPr marL="1319936" indent="0">
              <a:buNone/>
              <a:defRPr sz="2598" b="1"/>
            </a:lvl3pPr>
            <a:lvl4pPr marL="1979905" indent="0">
              <a:buNone/>
              <a:defRPr sz="2310" b="1"/>
            </a:lvl4pPr>
            <a:lvl5pPr marL="2639873" indent="0">
              <a:buNone/>
              <a:defRPr sz="2310" b="1"/>
            </a:lvl5pPr>
            <a:lvl6pPr marL="3299841" indent="0">
              <a:buNone/>
              <a:defRPr sz="2310" b="1"/>
            </a:lvl6pPr>
            <a:lvl7pPr marL="3959809" indent="0">
              <a:buNone/>
              <a:defRPr sz="2310" b="1"/>
            </a:lvl7pPr>
            <a:lvl8pPr marL="4619777" indent="0">
              <a:buNone/>
              <a:defRPr sz="2310" b="1"/>
            </a:lvl8pPr>
            <a:lvl9pPr marL="5279746" indent="0">
              <a:buNone/>
              <a:defRPr sz="231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380923" y="3616122"/>
            <a:ext cx="6198229" cy="53187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CB77F-B333-4841-80E9-32C4D0B91481}" type="datetime1">
              <a:rPr lang="en-IN" smtClean="0"/>
              <a:t>02-11-2026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CC4A9-1694-4E3E-B1FE-5EF57EE0EDD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564076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B32EB-65F2-4307-A037-3E9A4BEBDC06}" type="datetime1">
              <a:rPr lang="en-IN" smtClean="0"/>
              <a:t>02-11-2026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CC4A9-1694-4E3E-B1FE-5EF57EE0EDD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861486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4FEA8-1796-46A2-A295-55170F6F51DA}" type="datetime1">
              <a:rPr lang="en-IN" smtClean="0"/>
              <a:t>02-11-2026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CC4A9-1694-4E3E-B1FE-5EF57EE0EDD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045796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4247" y="659977"/>
            <a:ext cx="4702300" cy="2309918"/>
          </a:xfrm>
        </p:spPr>
        <p:txBody>
          <a:bodyPr anchor="b"/>
          <a:lstStyle>
            <a:lvl1pPr>
              <a:defRPr sz="4619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98229" y="1425368"/>
            <a:ext cx="7380923" cy="7035168"/>
          </a:xfrm>
        </p:spPr>
        <p:txBody>
          <a:bodyPr/>
          <a:lstStyle>
            <a:lvl1pPr>
              <a:defRPr sz="4619"/>
            </a:lvl1pPr>
            <a:lvl2pPr>
              <a:defRPr sz="4042"/>
            </a:lvl2pPr>
            <a:lvl3pPr>
              <a:defRPr sz="3464"/>
            </a:lvl3pPr>
            <a:lvl4pPr>
              <a:defRPr sz="2887"/>
            </a:lvl4pPr>
            <a:lvl5pPr>
              <a:defRPr sz="2887"/>
            </a:lvl5pPr>
            <a:lvl6pPr>
              <a:defRPr sz="2887"/>
            </a:lvl6pPr>
            <a:lvl7pPr>
              <a:defRPr sz="2887"/>
            </a:lvl7pPr>
            <a:lvl8pPr>
              <a:defRPr sz="2887"/>
            </a:lvl8pPr>
            <a:lvl9pPr>
              <a:defRPr sz="288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4247" y="2969895"/>
            <a:ext cx="4702300" cy="5502098"/>
          </a:xfrm>
        </p:spPr>
        <p:txBody>
          <a:bodyPr/>
          <a:lstStyle>
            <a:lvl1pPr marL="0" indent="0">
              <a:buNone/>
              <a:defRPr sz="2310"/>
            </a:lvl1pPr>
            <a:lvl2pPr marL="659968" indent="0">
              <a:buNone/>
              <a:defRPr sz="2021"/>
            </a:lvl2pPr>
            <a:lvl3pPr marL="1319936" indent="0">
              <a:buNone/>
              <a:defRPr sz="1732"/>
            </a:lvl3pPr>
            <a:lvl4pPr marL="1979905" indent="0">
              <a:buNone/>
              <a:defRPr sz="1444"/>
            </a:lvl4pPr>
            <a:lvl5pPr marL="2639873" indent="0">
              <a:buNone/>
              <a:defRPr sz="1444"/>
            </a:lvl5pPr>
            <a:lvl6pPr marL="3299841" indent="0">
              <a:buNone/>
              <a:defRPr sz="1444"/>
            </a:lvl6pPr>
            <a:lvl7pPr marL="3959809" indent="0">
              <a:buNone/>
              <a:defRPr sz="1444"/>
            </a:lvl7pPr>
            <a:lvl8pPr marL="4619777" indent="0">
              <a:buNone/>
              <a:defRPr sz="1444"/>
            </a:lvl8pPr>
            <a:lvl9pPr marL="5279746" indent="0">
              <a:buNone/>
              <a:defRPr sz="1444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16013-82C8-4713-B38F-AC1AF343F510}" type="datetime1">
              <a:rPr lang="en-IN" smtClean="0"/>
              <a:t>02-11-2026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CC4A9-1694-4E3E-B1FE-5EF57EE0EDD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549772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4247" y="659977"/>
            <a:ext cx="4702300" cy="2309918"/>
          </a:xfrm>
        </p:spPr>
        <p:txBody>
          <a:bodyPr anchor="b"/>
          <a:lstStyle>
            <a:lvl1pPr>
              <a:defRPr sz="4619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198229" y="1425368"/>
            <a:ext cx="7380923" cy="7035168"/>
          </a:xfrm>
        </p:spPr>
        <p:txBody>
          <a:bodyPr anchor="t"/>
          <a:lstStyle>
            <a:lvl1pPr marL="0" indent="0">
              <a:buNone/>
              <a:defRPr sz="4619"/>
            </a:lvl1pPr>
            <a:lvl2pPr marL="659968" indent="0">
              <a:buNone/>
              <a:defRPr sz="4042"/>
            </a:lvl2pPr>
            <a:lvl3pPr marL="1319936" indent="0">
              <a:buNone/>
              <a:defRPr sz="3464"/>
            </a:lvl3pPr>
            <a:lvl4pPr marL="1979905" indent="0">
              <a:buNone/>
              <a:defRPr sz="2887"/>
            </a:lvl4pPr>
            <a:lvl5pPr marL="2639873" indent="0">
              <a:buNone/>
              <a:defRPr sz="2887"/>
            </a:lvl5pPr>
            <a:lvl6pPr marL="3299841" indent="0">
              <a:buNone/>
              <a:defRPr sz="2887"/>
            </a:lvl6pPr>
            <a:lvl7pPr marL="3959809" indent="0">
              <a:buNone/>
              <a:defRPr sz="2887"/>
            </a:lvl7pPr>
            <a:lvl8pPr marL="4619777" indent="0">
              <a:buNone/>
              <a:defRPr sz="2887"/>
            </a:lvl8pPr>
            <a:lvl9pPr marL="5279746" indent="0">
              <a:buNone/>
              <a:defRPr sz="2887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4247" y="2969895"/>
            <a:ext cx="4702300" cy="5502098"/>
          </a:xfrm>
        </p:spPr>
        <p:txBody>
          <a:bodyPr/>
          <a:lstStyle>
            <a:lvl1pPr marL="0" indent="0">
              <a:buNone/>
              <a:defRPr sz="2310"/>
            </a:lvl1pPr>
            <a:lvl2pPr marL="659968" indent="0">
              <a:buNone/>
              <a:defRPr sz="2021"/>
            </a:lvl2pPr>
            <a:lvl3pPr marL="1319936" indent="0">
              <a:buNone/>
              <a:defRPr sz="1732"/>
            </a:lvl3pPr>
            <a:lvl4pPr marL="1979905" indent="0">
              <a:buNone/>
              <a:defRPr sz="1444"/>
            </a:lvl4pPr>
            <a:lvl5pPr marL="2639873" indent="0">
              <a:buNone/>
              <a:defRPr sz="1444"/>
            </a:lvl5pPr>
            <a:lvl6pPr marL="3299841" indent="0">
              <a:buNone/>
              <a:defRPr sz="1444"/>
            </a:lvl6pPr>
            <a:lvl7pPr marL="3959809" indent="0">
              <a:buNone/>
              <a:defRPr sz="1444"/>
            </a:lvl7pPr>
            <a:lvl8pPr marL="4619777" indent="0">
              <a:buNone/>
              <a:defRPr sz="1444"/>
            </a:lvl8pPr>
            <a:lvl9pPr marL="5279746" indent="0">
              <a:buNone/>
              <a:defRPr sz="1444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BC56D-4D56-4488-A91F-11F1442BECA5}" type="datetime1">
              <a:rPr lang="en-IN" smtClean="0"/>
              <a:t>02-11-2026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CC4A9-1694-4E3E-B1FE-5EF57EE0EDD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292980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27D54-4DC4-4E83-A685-C4A862DDF7CF}" type="datetime1">
              <a:rPr lang="en-IN" smtClean="0"/>
              <a:t>02-11-2026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CC4A9-1694-4E3E-B1FE-5EF57EE0EDD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572156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433527" y="527065"/>
            <a:ext cx="3143726" cy="838949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2348" y="527065"/>
            <a:ext cx="9248934" cy="838949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F874E4-A70A-4C9B-A441-346E5122E411}" type="datetime1">
              <a:rPr lang="en-IN" smtClean="0"/>
              <a:t>02-11-2026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CC4A9-1694-4E3E-B1FE-5EF57EE0EDD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839629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BDFFFF"/>
            </a:gs>
            <a:gs pos="71000">
              <a:schemeClr val="bg1"/>
            </a:gs>
            <a:gs pos="98000">
              <a:srgbClr val="FFF8E5"/>
            </a:gs>
            <a:gs pos="18000">
              <a:schemeClr val="bg1"/>
            </a:gs>
            <a:gs pos="38000">
              <a:schemeClr val="bg1">
                <a:lumMod val="96000"/>
                <a:lumOff val="4000"/>
              </a:schemeClr>
            </a:gs>
            <a:gs pos="87000">
              <a:srgbClr val="FFF8E5"/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02348" y="527067"/>
            <a:ext cx="12574905" cy="19134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2348" y="2635323"/>
            <a:ext cx="12574905" cy="62812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02348" y="9175511"/>
            <a:ext cx="3280410" cy="5270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73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907BDE-61E9-4F13-8665-879045D4EA01}" type="datetime1">
              <a:rPr lang="en-IN" smtClean="0"/>
              <a:t>02-11-2026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29493" y="9175511"/>
            <a:ext cx="4920615" cy="5270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73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96843" y="9175511"/>
            <a:ext cx="3280410" cy="5270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73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DCC4A9-1694-4E3E-B1FE-5EF57EE0EDD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911535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hf hdr="0" ftr="0" dt="0"/>
  <p:txStyles>
    <p:titleStyle>
      <a:lvl1pPr algn="l" defTabSz="1319936" rtl="0" eaLnBrk="1" latinLnBrk="0" hangingPunct="1">
        <a:lnSpc>
          <a:spcPct val="90000"/>
        </a:lnSpc>
        <a:spcBef>
          <a:spcPct val="0"/>
        </a:spcBef>
        <a:buNone/>
        <a:defRPr sz="635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9984" indent="-329984" algn="l" defTabSz="1319936" rtl="0" eaLnBrk="1" latinLnBrk="0" hangingPunct="1">
        <a:lnSpc>
          <a:spcPct val="90000"/>
        </a:lnSpc>
        <a:spcBef>
          <a:spcPts val="1444"/>
        </a:spcBef>
        <a:buFont typeface="Arial" panose="020B0604020202020204" pitchFamily="34" charset="0"/>
        <a:buChar char="•"/>
        <a:defRPr sz="4042" kern="1200">
          <a:solidFill>
            <a:schemeClr val="tx1"/>
          </a:solidFill>
          <a:latin typeface="+mn-lt"/>
          <a:ea typeface="+mn-ea"/>
          <a:cs typeface="+mn-cs"/>
        </a:defRPr>
      </a:lvl1pPr>
      <a:lvl2pPr marL="989952" indent="-329984" algn="l" defTabSz="1319936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3464" kern="1200">
          <a:solidFill>
            <a:schemeClr val="tx1"/>
          </a:solidFill>
          <a:latin typeface="+mn-lt"/>
          <a:ea typeface="+mn-ea"/>
          <a:cs typeface="+mn-cs"/>
        </a:defRPr>
      </a:lvl2pPr>
      <a:lvl3pPr marL="1649921" indent="-329984" algn="l" defTabSz="1319936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887" kern="1200">
          <a:solidFill>
            <a:schemeClr val="tx1"/>
          </a:solidFill>
          <a:latin typeface="+mn-lt"/>
          <a:ea typeface="+mn-ea"/>
          <a:cs typeface="+mn-cs"/>
        </a:defRPr>
      </a:lvl3pPr>
      <a:lvl4pPr marL="2309889" indent="-329984" algn="l" defTabSz="1319936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598" kern="1200">
          <a:solidFill>
            <a:schemeClr val="tx1"/>
          </a:solidFill>
          <a:latin typeface="+mn-lt"/>
          <a:ea typeface="+mn-ea"/>
          <a:cs typeface="+mn-cs"/>
        </a:defRPr>
      </a:lvl4pPr>
      <a:lvl5pPr marL="2969857" indent="-329984" algn="l" defTabSz="1319936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598" kern="1200">
          <a:solidFill>
            <a:schemeClr val="tx1"/>
          </a:solidFill>
          <a:latin typeface="+mn-lt"/>
          <a:ea typeface="+mn-ea"/>
          <a:cs typeface="+mn-cs"/>
        </a:defRPr>
      </a:lvl5pPr>
      <a:lvl6pPr marL="3629825" indent="-329984" algn="l" defTabSz="1319936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598" kern="1200">
          <a:solidFill>
            <a:schemeClr val="tx1"/>
          </a:solidFill>
          <a:latin typeface="+mn-lt"/>
          <a:ea typeface="+mn-ea"/>
          <a:cs typeface="+mn-cs"/>
        </a:defRPr>
      </a:lvl6pPr>
      <a:lvl7pPr marL="4289793" indent="-329984" algn="l" defTabSz="1319936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598" kern="1200">
          <a:solidFill>
            <a:schemeClr val="tx1"/>
          </a:solidFill>
          <a:latin typeface="+mn-lt"/>
          <a:ea typeface="+mn-ea"/>
          <a:cs typeface="+mn-cs"/>
        </a:defRPr>
      </a:lvl7pPr>
      <a:lvl8pPr marL="4949762" indent="-329984" algn="l" defTabSz="1319936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598" kern="1200">
          <a:solidFill>
            <a:schemeClr val="tx1"/>
          </a:solidFill>
          <a:latin typeface="+mn-lt"/>
          <a:ea typeface="+mn-ea"/>
          <a:cs typeface="+mn-cs"/>
        </a:defRPr>
      </a:lvl8pPr>
      <a:lvl9pPr marL="5609730" indent="-329984" algn="l" defTabSz="1319936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59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19936" rtl="0" eaLnBrk="1" latinLnBrk="0" hangingPunct="1">
        <a:defRPr sz="2598" kern="1200">
          <a:solidFill>
            <a:schemeClr val="tx1"/>
          </a:solidFill>
          <a:latin typeface="+mn-lt"/>
          <a:ea typeface="+mn-ea"/>
          <a:cs typeface="+mn-cs"/>
        </a:defRPr>
      </a:lvl1pPr>
      <a:lvl2pPr marL="659968" algn="l" defTabSz="1319936" rtl="0" eaLnBrk="1" latinLnBrk="0" hangingPunct="1">
        <a:defRPr sz="2598" kern="1200">
          <a:solidFill>
            <a:schemeClr val="tx1"/>
          </a:solidFill>
          <a:latin typeface="+mn-lt"/>
          <a:ea typeface="+mn-ea"/>
          <a:cs typeface="+mn-cs"/>
        </a:defRPr>
      </a:lvl2pPr>
      <a:lvl3pPr marL="1319936" algn="l" defTabSz="1319936" rtl="0" eaLnBrk="1" latinLnBrk="0" hangingPunct="1">
        <a:defRPr sz="2598" kern="1200">
          <a:solidFill>
            <a:schemeClr val="tx1"/>
          </a:solidFill>
          <a:latin typeface="+mn-lt"/>
          <a:ea typeface="+mn-ea"/>
          <a:cs typeface="+mn-cs"/>
        </a:defRPr>
      </a:lvl3pPr>
      <a:lvl4pPr marL="1979905" algn="l" defTabSz="1319936" rtl="0" eaLnBrk="1" latinLnBrk="0" hangingPunct="1">
        <a:defRPr sz="2598" kern="1200">
          <a:solidFill>
            <a:schemeClr val="tx1"/>
          </a:solidFill>
          <a:latin typeface="+mn-lt"/>
          <a:ea typeface="+mn-ea"/>
          <a:cs typeface="+mn-cs"/>
        </a:defRPr>
      </a:lvl4pPr>
      <a:lvl5pPr marL="2639873" algn="l" defTabSz="1319936" rtl="0" eaLnBrk="1" latinLnBrk="0" hangingPunct="1">
        <a:defRPr sz="2598" kern="1200">
          <a:solidFill>
            <a:schemeClr val="tx1"/>
          </a:solidFill>
          <a:latin typeface="+mn-lt"/>
          <a:ea typeface="+mn-ea"/>
          <a:cs typeface="+mn-cs"/>
        </a:defRPr>
      </a:lvl5pPr>
      <a:lvl6pPr marL="3299841" algn="l" defTabSz="1319936" rtl="0" eaLnBrk="1" latinLnBrk="0" hangingPunct="1">
        <a:defRPr sz="2598" kern="1200">
          <a:solidFill>
            <a:schemeClr val="tx1"/>
          </a:solidFill>
          <a:latin typeface="+mn-lt"/>
          <a:ea typeface="+mn-ea"/>
          <a:cs typeface="+mn-cs"/>
        </a:defRPr>
      </a:lvl6pPr>
      <a:lvl7pPr marL="3959809" algn="l" defTabSz="1319936" rtl="0" eaLnBrk="1" latinLnBrk="0" hangingPunct="1">
        <a:defRPr sz="2598" kern="1200">
          <a:solidFill>
            <a:schemeClr val="tx1"/>
          </a:solidFill>
          <a:latin typeface="+mn-lt"/>
          <a:ea typeface="+mn-ea"/>
          <a:cs typeface="+mn-cs"/>
        </a:defRPr>
      </a:lvl7pPr>
      <a:lvl8pPr marL="4619777" algn="l" defTabSz="1319936" rtl="0" eaLnBrk="1" latinLnBrk="0" hangingPunct="1">
        <a:defRPr sz="2598" kern="1200">
          <a:solidFill>
            <a:schemeClr val="tx1"/>
          </a:solidFill>
          <a:latin typeface="+mn-lt"/>
          <a:ea typeface="+mn-ea"/>
          <a:cs typeface="+mn-cs"/>
        </a:defRPr>
      </a:lvl8pPr>
      <a:lvl9pPr marL="5279746" algn="l" defTabSz="1319936" rtl="0" eaLnBrk="1" latinLnBrk="0" hangingPunct="1">
        <a:defRPr sz="259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D54CC100-E517-0B7A-32B4-DA2B6641CD10}"/>
              </a:ext>
            </a:extLst>
          </p:cNvPr>
          <p:cNvSpPr txBox="1"/>
          <p:nvPr/>
        </p:nvSpPr>
        <p:spPr>
          <a:xfrm>
            <a:off x="1071582" y="7069102"/>
            <a:ext cx="8446571" cy="17543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IN" sz="1800" b="1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Presentation By:</a:t>
            </a:r>
          </a:p>
          <a:p>
            <a:endParaRPr lang="en-IN" sz="1800" b="1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IN" sz="1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Name: </a:t>
            </a:r>
          </a:p>
          <a:p>
            <a:r>
              <a:rPr lang="en-IN" sz="1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Institute / University:</a:t>
            </a:r>
          </a:p>
          <a:p>
            <a:r>
              <a:rPr lang="en-IN" sz="1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Country:</a:t>
            </a:r>
          </a:p>
          <a:p>
            <a:r>
              <a:rPr lang="en-IN" sz="1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Presentation ID:   ICRI-2027-0000</a:t>
            </a:r>
            <a:endParaRPr lang="en-IN" sz="18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F2FF8E1-8961-6FC0-E333-AAEC27A5EB11}"/>
              </a:ext>
            </a:extLst>
          </p:cNvPr>
          <p:cNvSpPr txBox="1"/>
          <p:nvPr/>
        </p:nvSpPr>
        <p:spPr>
          <a:xfrm>
            <a:off x="11988223" y="7180134"/>
            <a:ext cx="1814909" cy="923330"/>
          </a:xfrm>
          <a:prstGeom prst="rect">
            <a:avLst/>
          </a:prstGeom>
          <a:noFill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en-US" dirty="0"/>
              <a:t>Presenter’s </a:t>
            </a:r>
          </a:p>
          <a:p>
            <a:pPr algn="ctr"/>
            <a:r>
              <a:rPr lang="en-US" dirty="0"/>
              <a:t> Photo</a:t>
            </a:r>
          </a:p>
          <a:p>
            <a:pPr algn="ctr"/>
            <a:r>
              <a:rPr lang="en-US" dirty="0"/>
              <a:t>5.0 h x 4.8 w </a:t>
            </a:r>
            <a:r>
              <a:rPr lang="en-US" dirty="0" err="1"/>
              <a:t>cms</a:t>
            </a:r>
            <a:endParaRPr lang="en-IN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D10003B-84C0-F143-6ADB-278ED1AEB1D6}"/>
              </a:ext>
            </a:extLst>
          </p:cNvPr>
          <p:cNvSpPr txBox="1"/>
          <p:nvPr/>
        </p:nvSpPr>
        <p:spPr>
          <a:xfrm>
            <a:off x="10037980" y="7187979"/>
            <a:ext cx="1728000" cy="1600438"/>
          </a:xfrm>
          <a:prstGeom prst="rect">
            <a:avLst/>
          </a:prstGeom>
          <a:noFill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en-US" sz="1400" dirty="0"/>
              <a:t>University/</a:t>
            </a:r>
          </a:p>
          <a:p>
            <a:pPr algn="ctr"/>
            <a:r>
              <a:rPr lang="en-US" sz="1400" dirty="0"/>
              <a:t>Institution</a:t>
            </a:r>
          </a:p>
          <a:p>
            <a:pPr algn="ctr"/>
            <a:r>
              <a:rPr lang="en-US" sz="1400" dirty="0"/>
              <a:t>Logo, if available add,     if Not available delete this box</a:t>
            </a:r>
          </a:p>
          <a:p>
            <a:pPr algn="ctr"/>
            <a:r>
              <a:rPr lang="en-US" sz="1400" dirty="0"/>
              <a:t>5.0 h x 4.8 w </a:t>
            </a:r>
            <a:r>
              <a:rPr lang="en-US" sz="1400" dirty="0" err="1"/>
              <a:t>cms</a:t>
            </a:r>
            <a:endParaRPr lang="en-IN" sz="140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507ED33-E9D5-9DDC-6CAC-85617238AB31}"/>
              </a:ext>
            </a:extLst>
          </p:cNvPr>
          <p:cNvSpPr txBox="1"/>
          <p:nvPr/>
        </p:nvSpPr>
        <p:spPr>
          <a:xfrm>
            <a:off x="1369576" y="4657437"/>
            <a:ext cx="122869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3200" dirty="0">
                <a:solidFill>
                  <a:srgbClr val="7030A0"/>
                </a:solidFill>
                <a:latin typeface="Arial Black" panose="020B0A04020102020204" pitchFamily="34" charset="0"/>
              </a:rPr>
              <a:t>Title   of   Paper /  Presentation</a:t>
            </a:r>
          </a:p>
        </p:txBody>
      </p:sp>
      <p:sp>
        <p:nvSpPr>
          <p:cNvPr id="3" name="object 8">
            <a:extLst>
              <a:ext uri="{FF2B5EF4-FFF2-40B4-BE49-F238E27FC236}">
                <a16:creationId xmlns:a16="http://schemas.microsoft.com/office/drawing/2014/main" id="{1F2AFC7D-A3EC-8CC1-5E3D-0A5CB0E36C4F}"/>
              </a:ext>
            </a:extLst>
          </p:cNvPr>
          <p:cNvSpPr txBox="1"/>
          <p:nvPr/>
        </p:nvSpPr>
        <p:spPr>
          <a:xfrm>
            <a:off x="3037837" y="1527630"/>
            <a:ext cx="8408327" cy="1156926"/>
          </a:xfrm>
          <a:prstGeom prst="rect">
            <a:avLst/>
          </a:prstGeom>
        </p:spPr>
        <p:txBody>
          <a:bodyPr vert="horz" wrap="square" lIns="0" tIns="12158" rIns="0" bIns="0" rtlCol="0">
            <a:spAutoFit/>
          </a:bodyPr>
          <a:lstStyle/>
          <a:p>
            <a:pPr algn="ctr">
              <a:spcBef>
                <a:spcPts val="101"/>
              </a:spcBef>
              <a:tabLst>
                <a:tab pos="1027414" algn="l"/>
                <a:tab pos="2280499" algn="l"/>
                <a:tab pos="3257121" algn="l"/>
              </a:tabLst>
            </a:pPr>
            <a:r>
              <a:rPr lang="en-US" sz="2835" b="1" spc="-10" dirty="0">
                <a:solidFill>
                  <a:srgbClr val="0070C0"/>
                </a:solidFill>
                <a:latin typeface="Arial Black" panose="020B0A04020102020204" pitchFamily="34" charset="0"/>
                <a:cs typeface="Arial"/>
              </a:rPr>
              <a:t>ICRI – 2027       Bangkok, Thailand</a:t>
            </a:r>
          </a:p>
          <a:p>
            <a:pPr algn="ctr">
              <a:spcBef>
                <a:spcPts val="101"/>
              </a:spcBef>
              <a:tabLst>
                <a:tab pos="1027414" algn="l"/>
                <a:tab pos="2280499" algn="l"/>
                <a:tab pos="3257121" algn="l"/>
              </a:tabLst>
            </a:pPr>
            <a:r>
              <a:rPr lang="en-US" sz="2430" b="1" spc="-10" dirty="0">
                <a:solidFill>
                  <a:srgbClr val="002060"/>
                </a:solidFill>
                <a:latin typeface="Arial Black" panose="020B0A04020102020204" pitchFamily="34" charset="0"/>
                <a:cs typeface="Arial"/>
              </a:rPr>
              <a:t>D</a:t>
            </a:r>
            <a:r>
              <a:rPr lang="en-US" sz="2430" b="1" spc="-20" dirty="0">
                <a:solidFill>
                  <a:srgbClr val="002060"/>
                </a:solidFill>
                <a:latin typeface="Arial Black" panose="020B0A04020102020204" pitchFamily="34" charset="0"/>
                <a:cs typeface="Arial"/>
              </a:rPr>
              <a:t>a</a:t>
            </a:r>
            <a:r>
              <a:rPr lang="en-US" sz="2430" b="1" spc="-5" dirty="0">
                <a:solidFill>
                  <a:srgbClr val="002060"/>
                </a:solidFill>
                <a:latin typeface="Arial Black" panose="020B0A04020102020204" pitchFamily="34" charset="0"/>
                <a:cs typeface="Arial"/>
              </a:rPr>
              <a:t>te:</a:t>
            </a:r>
            <a:r>
              <a:rPr lang="en-US" sz="2430" b="1" dirty="0">
                <a:solidFill>
                  <a:srgbClr val="002060"/>
                </a:solidFill>
                <a:latin typeface="Arial Black" panose="020B0A04020102020204" pitchFamily="34" charset="0"/>
                <a:cs typeface="Arial"/>
              </a:rPr>
              <a:t> </a:t>
            </a:r>
            <a:r>
              <a:rPr lang="en-US" sz="2430" b="1" spc="-5" dirty="0">
                <a:solidFill>
                  <a:srgbClr val="002060"/>
                </a:solidFill>
                <a:latin typeface="Arial Black" panose="020B0A04020102020204" pitchFamily="34" charset="0"/>
                <a:cs typeface="Arial"/>
              </a:rPr>
              <a:t> 27 – 28  March,  2027</a:t>
            </a:r>
            <a:endParaRPr lang="en-US" sz="2430" dirty="0">
              <a:solidFill>
                <a:srgbClr val="002060"/>
              </a:solidFill>
              <a:latin typeface="Arial Black" panose="020B0A04020102020204" pitchFamily="34" charset="0"/>
              <a:cs typeface="Arial"/>
            </a:endParaRPr>
          </a:p>
          <a:p>
            <a:pPr algn="ctr">
              <a:spcBef>
                <a:spcPts val="96"/>
              </a:spcBef>
              <a:tabLst>
                <a:tab pos="971420" algn="l"/>
                <a:tab pos="2156212" algn="l"/>
                <a:tab pos="3079608" algn="l"/>
              </a:tabLst>
            </a:pPr>
            <a:r>
              <a:rPr lang="en-IN" sz="1915" b="1" spc="-5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 Physical Mode and  Online Mode )</a:t>
            </a:r>
            <a:endParaRPr sz="1915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5300E3D-6E81-3201-8940-3E81B019A04C}"/>
              </a:ext>
            </a:extLst>
          </p:cNvPr>
          <p:cNvPicPr preferRelativeResize="0"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3747928" y="2847688"/>
            <a:ext cx="1713078" cy="77054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8C48D10-4722-7871-8D59-F1E276C0F5D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499" t="8164" r="2104" b="10622"/>
          <a:stretch>
            <a:fillRect/>
          </a:stretch>
        </p:blipFill>
        <p:spPr>
          <a:xfrm>
            <a:off x="6644518" y="2865121"/>
            <a:ext cx="1321364" cy="735677"/>
          </a:xfrm>
          <a:prstGeom prst="rect">
            <a:avLst/>
          </a:prstGeom>
          <a:ln>
            <a:solidFill>
              <a:srgbClr val="002060"/>
            </a:solidFill>
          </a:ln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25189F66-FCCD-1AFC-0C00-9F88F689115D}"/>
              </a:ext>
            </a:extLst>
          </p:cNvPr>
          <p:cNvSpPr txBox="1"/>
          <p:nvPr/>
        </p:nvSpPr>
        <p:spPr>
          <a:xfrm>
            <a:off x="479627" y="694392"/>
            <a:ext cx="13620348" cy="7468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253" b="1" dirty="0">
                <a:ln w="22225">
                  <a:solidFill>
                    <a:srgbClr val="7030A0"/>
                  </a:solidFill>
                  <a:prstDash val="solid"/>
                </a:ln>
                <a:solidFill>
                  <a:srgbClr val="FF0066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Times New Roman" panose="02020603050405020304" pitchFamily="18" charset="0"/>
              </a:rPr>
              <a:t>International Conference on Research and Innovations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55B920C-766D-6BA0-FE9E-26923335158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95173" y="2864202"/>
            <a:ext cx="856820" cy="73751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09CD2BA3-08B6-6F02-28D9-DD1B7E57ACA1}"/>
              </a:ext>
            </a:extLst>
          </p:cNvPr>
          <p:cNvPicPr preferRelativeResize="0">
            <a:picLocks/>
          </p:cNvPicPr>
          <p:nvPr/>
        </p:nvPicPr>
        <p:blipFill>
          <a:blip r:embed="rId6"/>
          <a:srcRect t="3934" b="4235"/>
          <a:stretch>
            <a:fillRect/>
          </a:stretch>
        </p:blipFill>
        <p:spPr>
          <a:xfrm>
            <a:off x="9123791" y="2871990"/>
            <a:ext cx="1713078" cy="733253"/>
          </a:xfrm>
          <a:prstGeom prst="rect">
            <a:avLst/>
          </a:prstGeom>
          <a:ln w="12700">
            <a:solidFill>
              <a:srgbClr val="002060"/>
            </a:solidFill>
          </a:ln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AC21A021-7A61-4861-3934-24577B57C07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2432" y="2864201"/>
            <a:ext cx="812514" cy="719509"/>
          </a:xfrm>
          <a:prstGeom prst="rect">
            <a:avLst/>
          </a:prstGeom>
          <a:ln>
            <a:solidFill>
              <a:srgbClr val="002060"/>
            </a:solidFill>
          </a:ln>
        </p:spPr>
      </p:pic>
    </p:spTree>
    <p:extLst>
      <p:ext uri="{BB962C8B-B14F-4D97-AF65-F5344CB8AC3E}">
        <p14:creationId xmlns:p14="http://schemas.microsoft.com/office/powerpoint/2010/main" val="2671637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339052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C5E161-A601-4891-29C7-137D41434B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23311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984902-53AC-703D-A886-46E8435B8D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682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AB0A1A-7CDA-A7C2-F7E6-05FE6291C3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879489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553E9E-0C2F-B71B-10AD-766A08AC07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394167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EC6679-9171-6A17-6467-05B4BF47C5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248131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24B355-8595-F3F4-8AAA-51AC3DCDFE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324174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334C93-39F9-CC20-09B3-97CDA83BAB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767785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1E65A9-CE24-075D-3C2D-CAED964303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046536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8843</TotalTime>
  <Words>78</Words>
  <Application>Microsoft Office PowerPoint</Application>
  <PresentationFormat>Custom</PresentationFormat>
  <Paragraphs>19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arial black</vt:lpstr>
      <vt:lpstr>Calibri</vt:lpstr>
      <vt:lpstr>Calibri Light</vt:lpstr>
      <vt:lpstr>Roboto Black</vt:lpstr>
      <vt:lpstr>Office 2013 - 2022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BROCHURE</dc:title>
  <dc:creator>RCS</dc:creator>
  <cp:keywords>ISRC</cp:keywords>
  <cp:lastModifiedBy>CHIRAG PATEL</cp:lastModifiedBy>
  <cp:revision>95</cp:revision>
  <dcterms:created xsi:type="dcterms:W3CDTF">2020-08-13T17:20:42Z</dcterms:created>
  <dcterms:modified xsi:type="dcterms:W3CDTF">2026-11-02T09:45:51Z</dcterms:modified>
</cp:coreProperties>
</file>