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notesMasterIdLst>
    <p:notesMasterId r:id="rId12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14579600" cy="9899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8" userDrawn="1">
          <p15:clr>
            <a:srgbClr val="A4A3A4"/>
          </p15:clr>
        </p15:guide>
        <p15:guide id="2" pos="4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E5"/>
    <a:srgbClr val="FFF4D5"/>
    <a:srgbClr val="FFEDB9"/>
    <a:srgbClr val="66FFFF"/>
    <a:srgbClr val="BDFFFF"/>
    <a:srgbClr val="FF0066"/>
    <a:srgbClr val="0000FF"/>
    <a:srgbClr val="008080"/>
    <a:srgbClr val="FF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4660"/>
  </p:normalViewPr>
  <p:slideViewPr>
    <p:cSldViewPr snapToGrid="0">
      <p:cViewPr varScale="1">
        <p:scale>
          <a:sx n="39" d="100"/>
          <a:sy n="39" d="100"/>
        </p:scale>
        <p:origin x="632" y="32"/>
      </p:cViewPr>
      <p:guideLst>
        <p:guide orient="horz" pos="3118"/>
        <p:guide pos="4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BFD13-C70C-4567-99A6-F1A1EC392E84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1143000"/>
            <a:ext cx="4546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FBA73-2092-4A13-B84B-E71EC15113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011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1pPr>
    <a:lvl2pPr marL="488882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2pPr>
    <a:lvl3pPr marL="977762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3pPr>
    <a:lvl4pPr marL="1466644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4pPr>
    <a:lvl5pPr marL="1955525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5pPr>
    <a:lvl6pPr marL="2444408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6pPr>
    <a:lvl7pPr marL="2933288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7pPr>
    <a:lvl8pPr marL="3422171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8pPr>
    <a:lvl9pPr marL="3911051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5700" y="1143000"/>
            <a:ext cx="4546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FBA73-2092-4A13-B84B-E71EC15113A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62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3470" y="1620152"/>
            <a:ext cx="12392660" cy="3446545"/>
          </a:xfrm>
        </p:spPr>
        <p:txBody>
          <a:bodyPr anchor="b"/>
          <a:lstStyle>
            <a:lvl1pPr algn="ctr">
              <a:defRPr sz="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2450" y="5199609"/>
            <a:ext cx="10934700" cy="2390123"/>
          </a:xfrm>
        </p:spPr>
        <p:txBody>
          <a:bodyPr/>
          <a:lstStyle>
            <a:lvl1pPr marL="0" indent="0" algn="ctr">
              <a:buNone/>
              <a:defRPr sz="3464"/>
            </a:lvl1pPr>
            <a:lvl2pPr marL="659968" indent="0" algn="ctr">
              <a:buNone/>
              <a:defRPr sz="2887"/>
            </a:lvl2pPr>
            <a:lvl3pPr marL="1319936" indent="0" algn="ctr">
              <a:buNone/>
              <a:defRPr sz="2598"/>
            </a:lvl3pPr>
            <a:lvl4pPr marL="1979905" indent="0" algn="ctr">
              <a:buNone/>
              <a:defRPr sz="2310"/>
            </a:lvl4pPr>
            <a:lvl5pPr marL="2639873" indent="0" algn="ctr">
              <a:buNone/>
              <a:defRPr sz="2310"/>
            </a:lvl5pPr>
            <a:lvl6pPr marL="3299841" indent="0" algn="ctr">
              <a:buNone/>
              <a:defRPr sz="2310"/>
            </a:lvl6pPr>
            <a:lvl7pPr marL="3959809" indent="0" algn="ctr">
              <a:buNone/>
              <a:defRPr sz="2310"/>
            </a:lvl7pPr>
            <a:lvl8pPr marL="4619777" indent="0" algn="ctr">
              <a:buNone/>
              <a:defRPr sz="2310"/>
            </a:lvl8pPr>
            <a:lvl9pPr marL="5279746" indent="0" algn="ctr">
              <a:buNone/>
              <a:defRPr sz="231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328-476F-4C82-BEC6-FA92DEA62BF2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56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5E2D-844F-42DC-9009-DC24889715FE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137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755" y="2468040"/>
            <a:ext cx="12574905" cy="4117979"/>
          </a:xfrm>
        </p:spPr>
        <p:txBody>
          <a:bodyPr anchor="b"/>
          <a:lstStyle>
            <a:lvl1pPr>
              <a:defRPr sz="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4755" y="6624977"/>
            <a:ext cx="12574905" cy="2165548"/>
          </a:xfrm>
        </p:spPr>
        <p:txBody>
          <a:bodyPr/>
          <a:lstStyle>
            <a:lvl1pPr marL="0" indent="0">
              <a:buNone/>
              <a:defRPr sz="3464">
                <a:solidFill>
                  <a:schemeClr val="tx1"/>
                </a:solidFill>
              </a:defRPr>
            </a:lvl1pPr>
            <a:lvl2pPr marL="659968" indent="0">
              <a:buNone/>
              <a:defRPr sz="2887">
                <a:solidFill>
                  <a:schemeClr val="tx1">
                    <a:tint val="75000"/>
                  </a:schemeClr>
                </a:solidFill>
              </a:defRPr>
            </a:lvl2pPr>
            <a:lvl3pPr marL="1319936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3pPr>
            <a:lvl4pPr marL="1979905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4pPr>
            <a:lvl5pPr marL="2639873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5pPr>
            <a:lvl6pPr marL="3299841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6pPr>
            <a:lvl7pPr marL="3959809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7pPr>
            <a:lvl8pPr marL="4619777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8pPr>
            <a:lvl9pPr marL="5279746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4220-233A-4B0E-86C6-59E29A1FCE5F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40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2348" y="2635323"/>
            <a:ext cx="6196330" cy="628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80923" y="2635323"/>
            <a:ext cx="6196330" cy="628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54697-CE5D-4E4E-B6D9-B133F968889B}" type="datetime1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44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6" y="527067"/>
            <a:ext cx="12574905" cy="1913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4248" y="2426790"/>
            <a:ext cx="6167853" cy="1189332"/>
          </a:xfrm>
        </p:spPr>
        <p:txBody>
          <a:bodyPr anchor="b"/>
          <a:lstStyle>
            <a:lvl1pPr marL="0" indent="0">
              <a:buNone/>
              <a:defRPr sz="3464" b="1"/>
            </a:lvl1pPr>
            <a:lvl2pPr marL="659968" indent="0">
              <a:buNone/>
              <a:defRPr sz="2887" b="1"/>
            </a:lvl2pPr>
            <a:lvl3pPr marL="1319936" indent="0">
              <a:buNone/>
              <a:defRPr sz="2598" b="1"/>
            </a:lvl3pPr>
            <a:lvl4pPr marL="1979905" indent="0">
              <a:buNone/>
              <a:defRPr sz="2310" b="1"/>
            </a:lvl4pPr>
            <a:lvl5pPr marL="2639873" indent="0">
              <a:buNone/>
              <a:defRPr sz="2310" b="1"/>
            </a:lvl5pPr>
            <a:lvl6pPr marL="3299841" indent="0">
              <a:buNone/>
              <a:defRPr sz="2310" b="1"/>
            </a:lvl6pPr>
            <a:lvl7pPr marL="3959809" indent="0">
              <a:buNone/>
              <a:defRPr sz="2310" b="1"/>
            </a:lvl7pPr>
            <a:lvl8pPr marL="4619777" indent="0">
              <a:buNone/>
              <a:defRPr sz="2310" b="1"/>
            </a:lvl8pPr>
            <a:lvl9pPr marL="5279746" indent="0">
              <a:buNone/>
              <a:defRPr sz="23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4248" y="3616122"/>
            <a:ext cx="6167853" cy="531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80923" y="2426790"/>
            <a:ext cx="6198229" cy="1189332"/>
          </a:xfrm>
        </p:spPr>
        <p:txBody>
          <a:bodyPr anchor="b"/>
          <a:lstStyle>
            <a:lvl1pPr marL="0" indent="0">
              <a:buNone/>
              <a:defRPr sz="3464" b="1"/>
            </a:lvl1pPr>
            <a:lvl2pPr marL="659968" indent="0">
              <a:buNone/>
              <a:defRPr sz="2887" b="1"/>
            </a:lvl2pPr>
            <a:lvl3pPr marL="1319936" indent="0">
              <a:buNone/>
              <a:defRPr sz="2598" b="1"/>
            </a:lvl3pPr>
            <a:lvl4pPr marL="1979905" indent="0">
              <a:buNone/>
              <a:defRPr sz="2310" b="1"/>
            </a:lvl4pPr>
            <a:lvl5pPr marL="2639873" indent="0">
              <a:buNone/>
              <a:defRPr sz="2310" b="1"/>
            </a:lvl5pPr>
            <a:lvl6pPr marL="3299841" indent="0">
              <a:buNone/>
              <a:defRPr sz="2310" b="1"/>
            </a:lvl6pPr>
            <a:lvl7pPr marL="3959809" indent="0">
              <a:buNone/>
              <a:defRPr sz="2310" b="1"/>
            </a:lvl7pPr>
            <a:lvl8pPr marL="4619777" indent="0">
              <a:buNone/>
              <a:defRPr sz="2310" b="1"/>
            </a:lvl8pPr>
            <a:lvl9pPr marL="5279746" indent="0">
              <a:buNone/>
              <a:defRPr sz="23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80923" y="3616122"/>
            <a:ext cx="6198229" cy="531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77F-B333-4841-80E9-32C4D0B91481}" type="datetime1">
              <a:rPr lang="en-IN" smtClean="0"/>
              <a:t>02-11-2026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407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32EB-65F2-4307-A037-3E9A4BEBDC06}" type="datetime1">
              <a:rPr lang="en-IN" smtClean="0"/>
              <a:t>02-11-2026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6148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FEA8-1796-46A2-A295-55170F6F51DA}" type="datetime1">
              <a:rPr lang="en-IN" smtClean="0"/>
              <a:t>02-11-2026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457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7" y="659977"/>
            <a:ext cx="4702300" cy="2309918"/>
          </a:xfrm>
        </p:spPr>
        <p:txBody>
          <a:bodyPr anchor="b"/>
          <a:lstStyle>
            <a:lvl1pPr>
              <a:defRPr sz="46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8229" y="1425368"/>
            <a:ext cx="7380923" cy="7035168"/>
          </a:xfrm>
        </p:spPr>
        <p:txBody>
          <a:bodyPr/>
          <a:lstStyle>
            <a:lvl1pPr>
              <a:defRPr sz="4619"/>
            </a:lvl1pPr>
            <a:lvl2pPr>
              <a:defRPr sz="4042"/>
            </a:lvl2pPr>
            <a:lvl3pPr>
              <a:defRPr sz="3464"/>
            </a:lvl3pPr>
            <a:lvl4pPr>
              <a:defRPr sz="2887"/>
            </a:lvl4pPr>
            <a:lvl5pPr>
              <a:defRPr sz="2887"/>
            </a:lvl5pPr>
            <a:lvl6pPr>
              <a:defRPr sz="2887"/>
            </a:lvl6pPr>
            <a:lvl7pPr>
              <a:defRPr sz="2887"/>
            </a:lvl7pPr>
            <a:lvl8pPr>
              <a:defRPr sz="2887"/>
            </a:lvl8pPr>
            <a:lvl9pPr>
              <a:defRPr sz="288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247" y="2969895"/>
            <a:ext cx="4702300" cy="5502098"/>
          </a:xfrm>
        </p:spPr>
        <p:txBody>
          <a:bodyPr/>
          <a:lstStyle>
            <a:lvl1pPr marL="0" indent="0">
              <a:buNone/>
              <a:defRPr sz="2310"/>
            </a:lvl1pPr>
            <a:lvl2pPr marL="659968" indent="0">
              <a:buNone/>
              <a:defRPr sz="2021"/>
            </a:lvl2pPr>
            <a:lvl3pPr marL="1319936" indent="0">
              <a:buNone/>
              <a:defRPr sz="1732"/>
            </a:lvl3pPr>
            <a:lvl4pPr marL="1979905" indent="0">
              <a:buNone/>
              <a:defRPr sz="1444"/>
            </a:lvl4pPr>
            <a:lvl5pPr marL="2639873" indent="0">
              <a:buNone/>
              <a:defRPr sz="1444"/>
            </a:lvl5pPr>
            <a:lvl6pPr marL="3299841" indent="0">
              <a:buNone/>
              <a:defRPr sz="1444"/>
            </a:lvl6pPr>
            <a:lvl7pPr marL="3959809" indent="0">
              <a:buNone/>
              <a:defRPr sz="1444"/>
            </a:lvl7pPr>
            <a:lvl8pPr marL="4619777" indent="0">
              <a:buNone/>
              <a:defRPr sz="1444"/>
            </a:lvl8pPr>
            <a:lvl9pPr marL="527974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6013-82C8-4713-B38F-AC1AF343F510}" type="datetime1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9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7" y="659977"/>
            <a:ext cx="4702300" cy="2309918"/>
          </a:xfrm>
        </p:spPr>
        <p:txBody>
          <a:bodyPr anchor="b"/>
          <a:lstStyle>
            <a:lvl1pPr>
              <a:defRPr sz="46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98229" y="1425368"/>
            <a:ext cx="7380923" cy="7035168"/>
          </a:xfrm>
        </p:spPr>
        <p:txBody>
          <a:bodyPr anchor="t"/>
          <a:lstStyle>
            <a:lvl1pPr marL="0" indent="0">
              <a:buNone/>
              <a:defRPr sz="4619"/>
            </a:lvl1pPr>
            <a:lvl2pPr marL="659968" indent="0">
              <a:buNone/>
              <a:defRPr sz="4042"/>
            </a:lvl2pPr>
            <a:lvl3pPr marL="1319936" indent="0">
              <a:buNone/>
              <a:defRPr sz="3464"/>
            </a:lvl3pPr>
            <a:lvl4pPr marL="1979905" indent="0">
              <a:buNone/>
              <a:defRPr sz="2887"/>
            </a:lvl4pPr>
            <a:lvl5pPr marL="2639873" indent="0">
              <a:buNone/>
              <a:defRPr sz="2887"/>
            </a:lvl5pPr>
            <a:lvl6pPr marL="3299841" indent="0">
              <a:buNone/>
              <a:defRPr sz="2887"/>
            </a:lvl6pPr>
            <a:lvl7pPr marL="3959809" indent="0">
              <a:buNone/>
              <a:defRPr sz="2887"/>
            </a:lvl7pPr>
            <a:lvl8pPr marL="4619777" indent="0">
              <a:buNone/>
              <a:defRPr sz="2887"/>
            </a:lvl8pPr>
            <a:lvl9pPr marL="5279746" indent="0">
              <a:buNone/>
              <a:defRPr sz="28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247" y="2969895"/>
            <a:ext cx="4702300" cy="5502098"/>
          </a:xfrm>
        </p:spPr>
        <p:txBody>
          <a:bodyPr/>
          <a:lstStyle>
            <a:lvl1pPr marL="0" indent="0">
              <a:buNone/>
              <a:defRPr sz="2310"/>
            </a:lvl1pPr>
            <a:lvl2pPr marL="659968" indent="0">
              <a:buNone/>
              <a:defRPr sz="2021"/>
            </a:lvl2pPr>
            <a:lvl3pPr marL="1319936" indent="0">
              <a:buNone/>
              <a:defRPr sz="1732"/>
            </a:lvl3pPr>
            <a:lvl4pPr marL="1979905" indent="0">
              <a:buNone/>
              <a:defRPr sz="1444"/>
            </a:lvl4pPr>
            <a:lvl5pPr marL="2639873" indent="0">
              <a:buNone/>
              <a:defRPr sz="1444"/>
            </a:lvl5pPr>
            <a:lvl6pPr marL="3299841" indent="0">
              <a:buNone/>
              <a:defRPr sz="1444"/>
            </a:lvl6pPr>
            <a:lvl7pPr marL="3959809" indent="0">
              <a:buNone/>
              <a:defRPr sz="1444"/>
            </a:lvl7pPr>
            <a:lvl8pPr marL="4619777" indent="0">
              <a:buNone/>
              <a:defRPr sz="1444"/>
            </a:lvl8pPr>
            <a:lvl9pPr marL="527974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C56D-4D56-4488-A91F-11F1442BECA5}" type="datetime1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929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7D54-4DC4-4E83-A685-C4A862DDF7CF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21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33527" y="527065"/>
            <a:ext cx="3143726" cy="83894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2348" y="527065"/>
            <a:ext cx="9248934" cy="83894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4E4-A70A-4C9B-A441-346E5122E411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96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8E5"/>
            </a:gs>
            <a:gs pos="71000">
              <a:schemeClr val="bg1"/>
            </a:gs>
            <a:gs pos="98000">
              <a:srgbClr val="FFF8E5"/>
            </a:gs>
            <a:gs pos="18000">
              <a:schemeClr val="bg1"/>
            </a:gs>
            <a:gs pos="38000">
              <a:schemeClr val="bg1">
                <a:lumMod val="96000"/>
                <a:lumOff val="4000"/>
              </a:schemeClr>
            </a:gs>
            <a:gs pos="87000">
              <a:srgbClr val="FFF8E5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2348" y="527067"/>
            <a:ext cx="12574905" cy="191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2348" y="2635323"/>
            <a:ext cx="12574905" cy="6281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2348" y="9175511"/>
            <a:ext cx="3280410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07BDE-61E9-4F13-8665-879045D4EA01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29493" y="9175511"/>
            <a:ext cx="4920615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96843" y="9175511"/>
            <a:ext cx="3280410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15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1319936" rtl="0" eaLnBrk="1" latinLnBrk="0" hangingPunct="1">
        <a:lnSpc>
          <a:spcPct val="90000"/>
        </a:lnSpc>
        <a:spcBef>
          <a:spcPct val="0"/>
        </a:spcBef>
        <a:buNone/>
        <a:defRPr sz="63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984" indent="-329984" algn="l" defTabSz="1319936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2" kern="1200">
          <a:solidFill>
            <a:schemeClr val="tx1"/>
          </a:solidFill>
          <a:latin typeface="+mn-lt"/>
          <a:ea typeface="+mn-ea"/>
          <a:cs typeface="+mn-cs"/>
        </a:defRPr>
      </a:lvl1pPr>
      <a:lvl2pPr marL="989952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4" kern="1200">
          <a:solidFill>
            <a:schemeClr val="tx1"/>
          </a:solidFill>
          <a:latin typeface="+mn-lt"/>
          <a:ea typeface="+mn-ea"/>
          <a:cs typeface="+mn-cs"/>
        </a:defRPr>
      </a:lvl2pPr>
      <a:lvl3pPr marL="1649921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7" kern="1200">
          <a:solidFill>
            <a:schemeClr val="tx1"/>
          </a:solidFill>
          <a:latin typeface="+mn-lt"/>
          <a:ea typeface="+mn-ea"/>
          <a:cs typeface="+mn-cs"/>
        </a:defRPr>
      </a:lvl3pPr>
      <a:lvl4pPr marL="2309889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4pPr>
      <a:lvl5pPr marL="2969857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629825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6pPr>
      <a:lvl7pPr marL="4289793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7pPr>
      <a:lvl8pPr marL="4949762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8pPr>
      <a:lvl9pPr marL="5609730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1pPr>
      <a:lvl2pPr marL="659968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2pPr>
      <a:lvl3pPr marL="1319936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979905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4pPr>
      <a:lvl5pPr marL="2639873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299841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6pPr>
      <a:lvl7pPr marL="3959809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7pPr>
      <a:lvl8pPr marL="4619777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8pPr>
      <a:lvl9pPr marL="5279746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54CC100-E517-0B7A-32B4-DA2B6641CD10}"/>
              </a:ext>
            </a:extLst>
          </p:cNvPr>
          <p:cNvSpPr txBox="1"/>
          <p:nvPr/>
        </p:nvSpPr>
        <p:spPr>
          <a:xfrm>
            <a:off x="1071582" y="7069102"/>
            <a:ext cx="8446571" cy="1754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By:</a:t>
            </a:r>
          </a:p>
          <a:p>
            <a:endParaRPr lang="en-IN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Name: 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/ University: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Country: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ID:   ICRI-2027-0000</a:t>
            </a:r>
            <a:endParaRPr lang="en-IN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2FF8E1-8961-6FC0-E333-AAEC27A5EB11}"/>
              </a:ext>
            </a:extLst>
          </p:cNvPr>
          <p:cNvSpPr txBox="1"/>
          <p:nvPr/>
        </p:nvSpPr>
        <p:spPr>
          <a:xfrm>
            <a:off x="11988223" y="7180134"/>
            <a:ext cx="1814909" cy="92333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Presenter’s </a:t>
            </a:r>
          </a:p>
          <a:p>
            <a:pPr algn="ctr"/>
            <a:r>
              <a:rPr lang="en-US" dirty="0"/>
              <a:t> Photo</a:t>
            </a:r>
          </a:p>
          <a:p>
            <a:pPr algn="ctr"/>
            <a:r>
              <a:rPr lang="en-US" dirty="0"/>
              <a:t>5.0 h x 4.8 w </a:t>
            </a:r>
            <a:r>
              <a:rPr lang="en-US" dirty="0" err="1"/>
              <a:t>cms</a:t>
            </a:r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10003B-84C0-F143-6ADB-278ED1AEB1D6}"/>
              </a:ext>
            </a:extLst>
          </p:cNvPr>
          <p:cNvSpPr txBox="1"/>
          <p:nvPr/>
        </p:nvSpPr>
        <p:spPr>
          <a:xfrm>
            <a:off x="10037980" y="7187979"/>
            <a:ext cx="1728000" cy="1600438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/>
              <a:t>University/</a:t>
            </a:r>
          </a:p>
          <a:p>
            <a:pPr algn="ctr"/>
            <a:r>
              <a:rPr lang="en-US" sz="1400" dirty="0"/>
              <a:t>Institution</a:t>
            </a:r>
          </a:p>
          <a:p>
            <a:pPr algn="ctr"/>
            <a:r>
              <a:rPr lang="en-US" sz="1400" dirty="0"/>
              <a:t>Logo, if available add,     if Not available delete this box</a:t>
            </a:r>
          </a:p>
          <a:p>
            <a:pPr algn="ctr"/>
            <a:r>
              <a:rPr lang="en-US" sz="1400" dirty="0"/>
              <a:t>5.0 h x 4.8 w </a:t>
            </a:r>
            <a:r>
              <a:rPr lang="en-US" sz="1400" dirty="0" err="1"/>
              <a:t>cms</a:t>
            </a:r>
            <a:endParaRPr lang="en-IN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07ED33-E9D5-9DDC-6CAC-85617238AB31}"/>
              </a:ext>
            </a:extLst>
          </p:cNvPr>
          <p:cNvSpPr txBox="1"/>
          <p:nvPr/>
        </p:nvSpPr>
        <p:spPr>
          <a:xfrm>
            <a:off x="1369576" y="4657437"/>
            <a:ext cx="12286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>
                <a:solidFill>
                  <a:srgbClr val="7030A0"/>
                </a:solidFill>
                <a:latin typeface="Arial Black" panose="020B0A04020102020204" pitchFamily="34" charset="0"/>
              </a:rPr>
              <a:t>Title   of   Paper /  Presentation</a:t>
            </a:r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1F2AFC7D-A3EC-8CC1-5E3D-0A5CB0E36C4F}"/>
              </a:ext>
            </a:extLst>
          </p:cNvPr>
          <p:cNvSpPr txBox="1"/>
          <p:nvPr/>
        </p:nvSpPr>
        <p:spPr>
          <a:xfrm>
            <a:off x="3037837" y="1527630"/>
            <a:ext cx="8408327" cy="1145920"/>
          </a:xfrm>
          <a:prstGeom prst="rect">
            <a:avLst/>
          </a:prstGeom>
        </p:spPr>
        <p:txBody>
          <a:bodyPr vert="horz" wrap="square" lIns="0" tIns="12158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014730" algn="l"/>
                <a:tab pos="2252345" algn="l"/>
                <a:tab pos="3216910" algn="l"/>
              </a:tabLst>
            </a:pPr>
            <a:r>
              <a:rPr lang="en-US" sz="2800" b="1" spc="-10" dirty="0">
                <a:solidFill>
                  <a:srgbClr val="0070C0"/>
                </a:solidFill>
                <a:latin typeface="Arial Black" panose="020B0A04020102020204" pitchFamily="34" charset="0"/>
                <a:cs typeface="Arial"/>
              </a:rPr>
              <a:t>ICRD – 2027       Doha, Qatar</a:t>
            </a:r>
          </a:p>
          <a:p>
            <a:pPr algn="ctr">
              <a:spcBef>
                <a:spcPts val="100"/>
              </a:spcBef>
              <a:tabLst>
                <a:tab pos="1014730" algn="l"/>
                <a:tab pos="2252345" algn="l"/>
                <a:tab pos="3216910" algn="l"/>
              </a:tabLst>
            </a:pPr>
            <a:r>
              <a:rPr lang="en-US" sz="2400" b="1" spc="-10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D</a:t>
            </a:r>
            <a:r>
              <a:rPr lang="en-US" sz="2400" b="1" spc="-20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a</a:t>
            </a:r>
            <a:r>
              <a:rPr lang="en-US" sz="2400" b="1" spc="-5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te:</a:t>
            </a:r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 </a:t>
            </a:r>
            <a:r>
              <a:rPr lang="en-US" sz="2400" b="1" spc="-5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 30 – 31 January, 2027 </a:t>
            </a:r>
          </a:p>
          <a:p>
            <a:pPr algn="ctr">
              <a:spcBef>
                <a:spcPts val="100"/>
              </a:spcBef>
              <a:tabLst>
                <a:tab pos="1014730" algn="l"/>
                <a:tab pos="2252345" algn="l"/>
                <a:tab pos="3216910" algn="l"/>
              </a:tabLst>
            </a:pPr>
            <a:r>
              <a:rPr lang="en-US" sz="2000" b="1" spc="-5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Physical Mode and  Online Mode )</a:t>
            </a:r>
            <a:endParaRPr lang="en-US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189F66-FCCD-1AFC-0C00-9F88F689115D}"/>
              </a:ext>
            </a:extLst>
          </p:cNvPr>
          <p:cNvSpPr txBox="1"/>
          <p:nvPr/>
        </p:nvSpPr>
        <p:spPr>
          <a:xfrm>
            <a:off x="479627" y="694392"/>
            <a:ext cx="13620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FF0066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International Conference on Research and Development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20A508-B58F-1B93-0CAE-687FDA9FA529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185921" y="2761220"/>
            <a:ext cx="1692000" cy="761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15A388-7EE4-FAEB-98BA-7C386ED677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99" t="8164" r="2104" b="10622"/>
          <a:stretch>
            <a:fillRect/>
          </a:stretch>
        </p:blipFill>
        <p:spPr>
          <a:xfrm>
            <a:off x="7595896" y="2785075"/>
            <a:ext cx="1630660" cy="72662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D36565-3142-33A0-6C56-A24E697561BE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rcRect t="3934" b="4235"/>
          <a:stretch>
            <a:fillRect/>
          </a:stretch>
        </p:blipFill>
        <p:spPr>
          <a:xfrm>
            <a:off x="9465307" y="2779635"/>
            <a:ext cx="1794661" cy="724231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C2F80C-E0DA-DFDC-9E91-3283DEF710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2599" b="6116"/>
          <a:stretch>
            <a:fillRect/>
          </a:stretch>
        </p:blipFill>
        <p:spPr>
          <a:xfrm>
            <a:off x="5162111" y="2775800"/>
            <a:ext cx="1944873" cy="74648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6716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90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5E161-A601-4891-29C7-137D41434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3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4902-53AC-703D-A886-46E8435B8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B0A1A-7CDA-A7C2-F7E6-05FE6291C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948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3E9E-0C2F-B71B-10AD-766A08AC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41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C6679-9171-6A17-6467-05B4BF47C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813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4B355-8595-F3F4-8AAA-51AC3DCDF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41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34C93-39F9-CC20-09B3-97CDA83BA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6778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65A9-CE24-075D-3C2D-CAED96430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4653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8845</TotalTime>
  <Words>78</Words>
  <Application>Microsoft Office PowerPoint</Application>
  <PresentationFormat>Custom</PresentationFormat>
  <Paragraphs>19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Roboto Black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</dc:title>
  <dc:creator>RCS</dc:creator>
  <cp:keywords>ISRC</cp:keywords>
  <cp:lastModifiedBy>CHIRAG PATEL</cp:lastModifiedBy>
  <cp:revision>100</cp:revision>
  <dcterms:created xsi:type="dcterms:W3CDTF">2020-08-13T17:20:42Z</dcterms:created>
  <dcterms:modified xsi:type="dcterms:W3CDTF">2026-11-02T09:46:45Z</dcterms:modified>
</cp:coreProperties>
</file>