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7"/>
  </p:notesMasterIdLst>
  <p:sldIdLst>
    <p:sldId id="270" r:id="rId2"/>
    <p:sldId id="269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</p:sldIdLst>
  <p:sldSz cx="14760575" cy="9359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25" userDrawn="1">
          <p15:clr>
            <a:srgbClr val="A4A3A4"/>
          </p15:clr>
        </p15:guide>
        <p15:guide id="2" pos="46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8080"/>
    <a:srgbClr val="CC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1204" y="36"/>
      </p:cViewPr>
      <p:guideLst>
        <p:guide orient="horz" pos="2925"/>
        <p:guide pos="46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FD13-C70C-4567-99A6-F1A1EC392E84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6950" y="1143000"/>
            <a:ext cx="4864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FBA73-2092-4A13-B84B-E71EC15113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01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90" algn="l" defTabSz="9143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81" algn="l" defTabSz="9143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71" algn="l" defTabSz="9143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62" algn="l" defTabSz="9143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52" algn="l" defTabSz="9143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43" algn="l" defTabSz="9143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34" algn="l" defTabSz="9143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24" algn="l" defTabSz="9143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9E65E-1A8C-9ACF-6729-08DF0ADD9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34525C-91E4-1E72-B331-AFA2D744A3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95363" y="1143000"/>
            <a:ext cx="486727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EDF207-9A12-896E-0C95-020FC94038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7E11B-3B2A-75E0-51A9-2D8BEC96A5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62946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2A936-2C1A-FDC6-1DB1-383D9216C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B26BB8-41E5-5504-DC4A-4E7B33F026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AA18FC-4C3B-FF40-06EE-05E5AA590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4B403B-75D5-5EF5-55A3-40854EDE7A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84165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B1B86-F4BB-27A9-C898-CD76906B5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F30697-5A6A-80DC-2C0A-1710BBA686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6AF989-7181-D394-BD6E-BFF3866B9E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248E9C-3B2C-2E5D-961F-D0E9D4628A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04084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E3540-DBCC-6394-904F-0465CF964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CD7F99-1864-E92F-1305-72C545A1CC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E0143F-3797-DE28-DCBC-818D562889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7EDF31-7D40-3D98-AAE0-7A9E5E6D79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63434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CAF7E-31D9-60B2-6F2E-D4361EC91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725974-9164-31C9-63AD-31712CF972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7564E7-6A35-0D87-7812-89E433D38C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2C3EC-7BB1-474F-7ECC-5A61473EF3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79556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3E838-4581-21AF-69C0-90F5C552F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434C67-DA20-BA58-08C0-E08F8D6E1A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7B969B-8A9D-67B0-68BE-F0A8F51640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C1048-1026-E028-B150-95BBF66971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51225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81D02-A384-FD6C-4A58-7306385DC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744E34-7723-28DC-118B-DC321B0222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7893C3-B350-8DAB-0A81-A8D72F251B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3537F-33EF-3A87-2F44-7D81B71010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7073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1607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7D873-F3BB-6A6F-8A92-B003213CE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A53D55-6099-F692-749F-AA4E31982D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F6CE57-DF7E-A1F6-6E59-E14BED013B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5E786-0E72-6B86-81F1-DF0792EDF9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2113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2AF06-3BF9-B90F-829D-6E082AA09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F18FD1-A480-CCA1-15B4-C05B299B17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A6F078-7B3F-E41D-F52E-BF08F785B8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A9D58A-C027-3355-A03E-436BF71F70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2055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06843-CC78-C176-FCB5-1763BC2FB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E0D9A4-1551-3432-B2AF-DFFCB1D39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C2957D-0653-4E60-9BF6-4C44D6A21E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38A90F-2849-3C16-34E1-4C811283B7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9685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A8604-5765-32A4-1DB2-45EF6A40D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64B184-987F-6A5F-CA2B-D9FE7EDDDE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372FA2-D773-C166-44BC-B5AF818A4B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011F9-5E26-D43E-56F1-6DB7D9158C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7626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DC8A3-EDFC-1844-5D22-CC81C0A31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E399A8-EDED-50A3-CECC-EEBC8DD97E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4C940A-DF51-687F-0668-976A6804DC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80AC9-7569-7B6A-2F56-D2EFCB6B34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0689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263C4-C08B-E7EB-97F2-CC8A524BA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405B04-468B-E844-5DDA-150CF632AE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993A15-BDB2-80FA-6EB6-31721FF2B7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4038A-F90C-F653-5394-BA818647B9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0644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016DE-8B7E-3F5A-AB3A-97F2DF872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498709-E7DA-D803-2CF5-A07A7B8BC6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83038" y="1171575"/>
            <a:ext cx="4987925" cy="31638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A043EA-11AF-72A4-3F7B-C68960B019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578139-018D-82F1-FC2A-BDCC6449BE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982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5072" y="1531818"/>
            <a:ext cx="11070431" cy="3258632"/>
          </a:xfrm>
        </p:spPr>
        <p:txBody>
          <a:bodyPr anchor="b"/>
          <a:lstStyle>
            <a:lvl1pPr algn="ctr">
              <a:defRPr sz="72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5072" y="4916115"/>
            <a:ext cx="11070431" cy="2259809"/>
          </a:xfrm>
        </p:spPr>
        <p:txBody>
          <a:bodyPr/>
          <a:lstStyle>
            <a:lvl1pPr marL="0" indent="0" algn="ctr">
              <a:buNone/>
              <a:defRPr sz="2906"/>
            </a:lvl1pPr>
            <a:lvl2pPr marL="553532" indent="0" algn="ctr">
              <a:buNone/>
              <a:defRPr sz="2421"/>
            </a:lvl2pPr>
            <a:lvl3pPr marL="1107064" indent="0" algn="ctr">
              <a:buNone/>
              <a:defRPr sz="2179"/>
            </a:lvl3pPr>
            <a:lvl4pPr marL="1660596" indent="0" algn="ctr">
              <a:buNone/>
              <a:defRPr sz="1937"/>
            </a:lvl4pPr>
            <a:lvl5pPr marL="2214128" indent="0" algn="ctr">
              <a:buNone/>
              <a:defRPr sz="1937"/>
            </a:lvl5pPr>
            <a:lvl6pPr marL="2767660" indent="0" algn="ctr">
              <a:buNone/>
              <a:defRPr sz="1937"/>
            </a:lvl6pPr>
            <a:lvl7pPr marL="3321192" indent="0" algn="ctr">
              <a:buNone/>
              <a:defRPr sz="1937"/>
            </a:lvl7pPr>
            <a:lvl8pPr marL="3874724" indent="0" algn="ctr">
              <a:buNone/>
              <a:defRPr sz="1937"/>
            </a:lvl8pPr>
            <a:lvl9pPr marL="4428256" indent="0" algn="ctr">
              <a:buNone/>
              <a:defRPr sz="193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FE35A-6230-426D-BE98-568FB85AD4F0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945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F9D8-0F37-4E71-BAAE-334FEE718DF0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549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563036" y="498328"/>
            <a:ext cx="3182749" cy="79320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4789" y="498328"/>
            <a:ext cx="9363740" cy="79320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8606-214B-4EC9-AB7D-5CB05BE4F1C3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4820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B3EC8-2818-40DB-90C1-9C6A20981E29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9172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102" y="2333476"/>
            <a:ext cx="12730996" cy="3893458"/>
          </a:xfrm>
        </p:spPr>
        <p:txBody>
          <a:bodyPr anchor="b"/>
          <a:lstStyle>
            <a:lvl1pPr>
              <a:defRPr sz="72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102" y="6263768"/>
            <a:ext cx="12730996" cy="2047477"/>
          </a:xfrm>
        </p:spPr>
        <p:txBody>
          <a:bodyPr/>
          <a:lstStyle>
            <a:lvl1pPr marL="0" indent="0">
              <a:buNone/>
              <a:defRPr sz="2906">
                <a:solidFill>
                  <a:schemeClr val="tx1">
                    <a:tint val="75000"/>
                  </a:schemeClr>
                </a:solidFill>
              </a:defRPr>
            </a:lvl1pPr>
            <a:lvl2pPr marL="553532" indent="0">
              <a:buNone/>
              <a:defRPr sz="2421">
                <a:solidFill>
                  <a:schemeClr val="tx1">
                    <a:tint val="75000"/>
                  </a:schemeClr>
                </a:solidFill>
              </a:defRPr>
            </a:lvl2pPr>
            <a:lvl3pPr marL="1107064" indent="0">
              <a:buNone/>
              <a:defRPr sz="2179">
                <a:solidFill>
                  <a:schemeClr val="tx1">
                    <a:tint val="75000"/>
                  </a:schemeClr>
                </a:solidFill>
              </a:defRPr>
            </a:lvl3pPr>
            <a:lvl4pPr marL="1660596" indent="0">
              <a:buNone/>
              <a:defRPr sz="1937">
                <a:solidFill>
                  <a:schemeClr val="tx1">
                    <a:tint val="75000"/>
                  </a:schemeClr>
                </a:solidFill>
              </a:defRPr>
            </a:lvl4pPr>
            <a:lvl5pPr marL="2214128" indent="0">
              <a:buNone/>
              <a:defRPr sz="1937">
                <a:solidFill>
                  <a:schemeClr val="tx1">
                    <a:tint val="75000"/>
                  </a:schemeClr>
                </a:solidFill>
              </a:defRPr>
            </a:lvl5pPr>
            <a:lvl6pPr marL="2767660" indent="0">
              <a:buNone/>
              <a:defRPr sz="1937">
                <a:solidFill>
                  <a:schemeClr val="tx1">
                    <a:tint val="75000"/>
                  </a:schemeClr>
                </a:solidFill>
              </a:defRPr>
            </a:lvl6pPr>
            <a:lvl7pPr marL="3321192" indent="0">
              <a:buNone/>
              <a:defRPr sz="1937">
                <a:solidFill>
                  <a:schemeClr val="tx1">
                    <a:tint val="75000"/>
                  </a:schemeClr>
                </a:solidFill>
              </a:defRPr>
            </a:lvl7pPr>
            <a:lvl8pPr marL="3874724" indent="0">
              <a:buNone/>
              <a:defRPr sz="1937">
                <a:solidFill>
                  <a:schemeClr val="tx1">
                    <a:tint val="75000"/>
                  </a:schemeClr>
                </a:solidFill>
              </a:defRPr>
            </a:lvl8pPr>
            <a:lvl9pPr marL="4428256" indent="0">
              <a:buNone/>
              <a:defRPr sz="19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9808-3A05-46D4-81DF-1FD7FA1C5889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0786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4790" y="2491640"/>
            <a:ext cx="627324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72541" y="2491640"/>
            <a:ext cx="627324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4EE1-EF33-4484-8DFE-381A03392CC7}" type="datetime1">
              <a:rPr lang="en-IN" smtClean="0"/>
              <a:t>12-12-2025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3866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712" y="498329"/>
            <a:ext cx="12730996" cy="1809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712" y="2294476"/>
            <a:ext cx="6244415" cy="1124487"/>
          </a:xfrm>
        </p:spPr>
        <p:txBody>
          <a:bodyPr anchor="b"/>
          <a:lstStyle>
            <a:lvl1pPr marL="0" indent="0">
              <a:buNone/>
              <a:defRPr sz="2906" b="1"/>
            </a:lvl1pPr>
            <a:lvl2pPr marL="553532" indent="0">
              <a:buNone/>
              <a:defRPr sz="2421" b="1"/>
            </a:lvl2pPr>
            <a:lvl3pPr marL="1107064" indent="0">
              <a:buNone/>
              <a:defRPr sz="2179" b="1"/>
            </a:lvl3pPr>
            <a:lvl4pPr marL="1660596" indent="0">
              <a:buNone/>
              <a:defRPr sz="1937" b="1"/>
            </a:lvl4pPr>
            <a:lvl5pPr marL="2214128" indent="0">
              <a:buNone/>
              <a:defRPr sz="1937" b="1"/>
            </a:lvl5pPr>
            <a:lvl6pPr marL="2767660" indent="0">
              <a:buNone/>
              <a:defRPr sz="1937" b="1"/>
            </a:lvl6pPr>
            <a:lvl7pPr marL="3321192" indent="0">
              <a:buNone/>
              <a:defRPr sz="1937" b="1"/>
            </a:lvl7pPr>
            <a:lvl8pPr marL="3874724" indent="0">
              <a:buNone/>
              <a:defRPr sz="1937" b="1"/>
            </a:lvl8pPr>
            <a:lvl9pPr marL="4428256" indent="0">
              <a:buNone/>
              <a:defRPr sz="193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6712" y="3418964"/>
            <a:ext cx="6244415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72541" y="2294476"/>
            <a:ext cx="6275167" cy="1124487"/>
          </a:xfrm>
        </p:spPr>
        <p:txBody>
          <a:bodyPr anchor="b"/>
          <a:lstStyle>
            <a:lvl1pPr marL="0" indent="0">
              <a:buNone/>
              <a:defRPr sz="2906" b="1"/>
            </a:lvl1pPr>
            <a:lvl2pPr marL="553532" indent="0">
              <a:buNone/>
              <a:defRPr sz="2421" b="1"/>
            </a:lvl2pPr>
            <a:lvl3pPr marL="1107064" indent="0">
              <a:buNone/>
              <a:defRPr sz="2179" b="1"/>
            </a:lvl3pPr>
            <a:lvl4pPr marL="1660596" indent="0">
              <a:buNone/>
              <a:defRPr sz="1937" b="1"/>
            </a:lvl4pPr>
            <a:lvl5pPr marL="2214128" indent="0">
              <a:buNone/>
              <a:defRPr sz="1937" b="1"/>
            </a:lvl5pPr>
            <a:lvl6pPr marL="2767660" indent="0">
              <a:buNone/>
              <a:defRPr sz="1937" b="1"/>
            </a:lvl6pPr>
            <a:lvl7pPr marL="3321192" indent="0">
              <a:buNone/>
              <a:defRPr sz="1937" b="1"/>
            </a:lvl7pPr>
            <a:lvl8pPr marL="3874724" indent="0">
              <a:buNone/>
              <a:defRPr sz="1937" b="1"/>
            </a:lvl8pPr>
            <a:lvl9pPr marL="4428256" indent="0">
              <a:buNone/>
              <a:defRPr sz="193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72541" y="3418964"/>
            <a:ext cx="6275167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B52A-32D6-40BF-AB18-018843D149EF}" type="datetime1">
              <a:rPr lang="en-IN" smtClean="0"/>
              <a:t>12-12-2025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865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3F62-44BD-4F80-AB0B-395D454DD879}" type="datetime1">
              <a:rPr lang="en-IN" smtClean="0"/>
              <a:t>12-12-2025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4963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BDFF5-7163-4C06-A28F-894DEFF14726}" type="datetime1">
              <a:rPr lang="en-IN" smtClean="0"/>
              <a:t>12-12-2025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4090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713" y="623993"/>
            <a:ext cx="4760669" cy="2183977"/>
          </a:xfrm>
        </p:spPr>
        <p:txBody>
          <a:bodyPr anchor="b"/>
          <a:lstStyle>
            <a:lvl1pPr>
              <a:defRPr sz="387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5167" y="1347653"/>
            <a:ext cx="7472541" cy="6651596"/>
          </a:xfrm>
        </p:spPr>
        <p:txBody>
          <a:bodyPr/>
          <a:lstStyle>
            <a:lvl1pPr>
              <a:defRPr sz="3874"/>
            </a:lvl1pPr>
            <a:lvl2pPr>
              <a:defRPr sz="3390"/>
            </a:lvl2pPr>
            <a:lvl3pPr>
              <a:defRPr sz="2906"/>
            </a:lvl3pPr>
            <a:lvl4pPr>
              <a:defRPr sz="2421"/>
            </a:lvl4pPr>
            <a:lvl5pPr>
              <a:defRPr sz="2421"/>
            </a:lvl5pPr>
            <a:lvl6pPr>
              <a:defRPr sz="2421"/>
            </a:lvl6pPr>
            <a:lvl7pPr>
              <a:defRPr sz="2421"/>
            </a:lvl7pPr>
            <a:lvl8pPr>
              <a:defRPr sz="2421"/>
            </a:lvl8pPr>
            <a:lvl9pPr>
              <a:defRPr sz="242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713" y="2807970"/>
            <a:ext cx="4760669" cy="5202112"/>
          </a:xfrm>
        </p:spPr>
        <p:txBody>
          <a:bodyPr/>
          <a:lstStyle>
            <a:lvl1pPr marL="0" indent="0">
              <a:buNone/>
              <a:defRPr sz="1937"/>
            </a:lvl1pPr>
            <a:lvl2pPr marL="553532" indent="0">
              <a:buNone/>
              <a:defRPr sz="1695"/>
            </a:lvl2pPr>
            <a:lvl3pPr marL="1107064" indent="0">
              <a:buNone/>
              <a:defRPr sz="1453"/>
            </a:lvl3pPr>
            <a:lvl4pPr marL="1660596" indent="0">
              <a:buNone/>
              <a:defRPr sz="1211"/>
            </a:lvl4pPr>
            <a:lvl5pPr marL="2214128" indent="0">
              <a:buNone/>
              <a:defRPr sz="1211"/>
            </a:lvl5pPr>
            <a:lvl6pPr marL="2767660" indent="0">
              <a:buNone/>
              <a:defRPr sz="1211"/>
            </a:lvl6pPr>
            <a:lvl7pPr marL="3321192" indent="0">
              <a:buNone/>
              <a:defRPr sz="1211"/>
            </a:lvl7pPr>
            <a:lvl8pPr marL="3874724" indent="0">
              <a:buNone/>
              <a:defRPr sz="1211"/>
            </a:lvl8pPr>
            <a:lvl9pPr marL="4428256" indent="0">
              <a:buNone/>
              <a:defRPr sz="12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0F0B-5B4C-4E0D-9151-12C5BC0F8983}" type="datetime1">
              <a:rPr lang="en-IN" smtClean="0"/>
              <a:t>12-12-2025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8876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713" y="623993"/>
            <a:ext cx="4760669" cy="2183977"/>
          </a:xfrm>
        </p:spPr>
        <p:txBody>
          <a:bodyPr anchor="b"/>
          <a:lstStyle>
            <a:lvl1pPr>
              <a:defRPr sz="387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75167" y="1347653"/>
            <a:ext cx="7472541" cy="6651596"/>
          </a:xfrm>
        </p:spPr>
        <p:txBody>
          <a:bodyPr anchor="t"/>
          <a:lstStyle>
            <a:lvl1pPr marL="0" indent="0">
              <a:buNone/>
              <a:defRPr sz="3874"/>
            </a:lvl1pPr>
            <a:lvl2pPr marL="553532" indent="0">
              <a:buNone/>
              <a:defRPr sz="3390"/>
            </a:lvl2pPr>
            <a:lvl3pPr marL="1107064" indent="0">
              <a:buNone/>
              <a:defRPr sz="2906"/>
            </a:lvl3pPr>
            <a:lvl4pPr marL="1660596" indent="0">
              <a:buNone/>
              <a:defRPr sz="2421"/>
            </a:lvl4pPr>
            <a:lvl5pPr marL="2214128" indent="0">
              <a:buNone/>
              <a:defRPr sz="2421"/>
            </a:lvl5pPr>
            <a:lvl6pPr marL="2767660" indent="0">
              <a:buNone/>
              <a:defRPr sz="2421"/>
            </a:lvl6pPr>
            <a:lvl7pPr marL="3321192" indent="0">
              <a:buNone/>
              <a:defRPr sz="2421"/>
            </a:lvl7pPr>
            <a:lvl8pPr marL="3874724" indent="0">
              <a:buNone/>
              <a:defRPr sz="2421"/>
            </a:lvl8pPr>
            <a:lvl9pPr marL="4428256" indent="0">
              <a:buNone/>
              <a:defRPr sz="242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713" y="2807970"/>
            <a:ext cx="4760669" cy="5202112"/>
          </a:xfrm>
        </p:spPr>
        <p:txBody>
          <a:bodyPr/>
          <a:lstStyle>
            <a:lvl1pPr marL="0" indent="0">
              <a:buNone/>
              <a:defRPr sz="1937"/>
            </a:lvl1pPr>
            <a:lvl2pPr marL="553532" indent="0">
              <a:buNone/>
              <a:defRPr sz="1695"/>
            </a:lvl2pPr>
            <a:lvl3pPr marL="1107064" indent="0">
              <a:buNone/>
              <a:defRPr sz="1453"/>
            </a:lvl3pPr>
            <a:lvl4pPr marL="1660596" indent="0">
              <a:buNone/>
              <a:defRPr sz="1211"/>
            </a:lvl4pPr>
            <a:lvl5pPr marL="2214128" indent="0">
              <a:buNone/>
              <a:defRPr sz="1211"/>
            </a:lvl5pPr>
            <a:lvl6pPr marL="2767660" indent="0">
              <a:buNone/>
              <a:defRPr sz="1211"/>
            </a:lvl6pPr>
            <a:lvl7pPr marL="3321192" indent="0">
              <a:buNone/>
              <a:defRPr sz="1211"/>
            </a:lvl7pPr>
            <a:lvl8pPr marL="3874724" indent="0">
              <a:buNone/>
              <a:defRPr sz="1211"/>
            </a:lvl8pPr>
            <a:lvl9pPr marL="4428256" indent="0">
              <a:buNone/>
              <a:defRPr sz="12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5CCE-E3DD-44AC-A125-670A1C224B1A}" type="datetime1">
              <a:rPr lang="en-IN" smtClean="0"/>
              <a:t>12-12-2025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090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  <a14:imgEffect>
                      <a14:brightnessContrast bright="5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4790" y="498329"/>
            <a:ext cx="12730996" cy="1809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4790" y="2491640"/>
            <a:ext cx="12730996" cy="5938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14790" y="8675241"/>
            <a:ext cx="332112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04752-6B19-456E-B022-C6117AE0B39B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89441" y="8675241"/>
            <a:ext cx="4981694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24656" y="8675241"/>
            <a:ext cx="332112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424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1107064" rtl="0" eaLnBrk="1" latinLnBrk="0" hangingPunct="1">
        <a:lnSpc>
          <a:spcPct val="90000"/>
        </a:lnSpc>
        <a:spcBef>
          <a:spcPct val="0"/>
        </a:spcBef>
        <a:buNone/>
        <a:defRPr sz="53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766" indent="-276766" algn="l" defTabSz="1107064" rtl="0" eaLnBrk="1" latinLnBrk="0" hangingPunct="1">
        <a:lnSpc>
          <a:spcPct val="90000"/>
        </a:lnSpc>
        <a:spcBef>
          <a:spcPts val="1211"/>
        </a:spcBef>
        <a:buFont typeface="Arial" panose="020B0604020202020204" pitchFamily="34" charset="0"/>
        <a:buChar char="•"/>
        <a:defRPr sz="3390" kern="1200">
          <a:solidFill>
            <a:schemeClr val="tx1"/>
          </a:solidFill>
          <a:latin typeface="+mn-lt"/>
          <a:ea typeface="+mn-ea"/>
          <a:cs typeface="+mn-cs"/>
        </a:defRPr>
      </a:lvl1pPr>
      <a:lvl2pPr marL="830298" indent="-276766" algn="l" defTabSz="1107064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906" kern="1200">
          <a:solidFill>
            <a:schemeClr val="tx1"/>
          </a:solidFill>
          <a:latin typeface="+mn-lt"/>
          <a:ea typeface="+mn-ea"/>
          <a:cs typeface="+mn-cs"/>
        </a:defRPr>
      </a:lvl2pPr>
      <a:lvl3pPr marL="1383830" indent="-276766" algn="l" defTabSz="1107064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421" kern="1200">
          <a:solidFill>
            <a:schemeClr val="tx1"/>
          </a:solidFill>
          <a:latin typeface="+mn-lt"/>
          <a:ea typeface="+mn-ea"/>
          <a:cs typeface="+mn-cs"/>
        </a:defRPr>
      </a:lvl3pPr>
      <a:lvl4pPr marL="1937362" indent="-276766" algn="l" defTabSz="1107064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9" kern="1200">
          <a:solidFill>
            <a:schemeClr val="tx1"/>
          </a:solidFill>
          <a:latin typeface="+mn-lt"/>
          <a:ea typeface="+mn-ea"/>
          <a:cs typeface="+mn-cs"/>
        </a:defRPr>
      </a:lvl4pPr>
      <a:lvl5pPr marL="2490894" indent="-276766" algn="l" defTabSz="1107064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9" kern="1200">
          <a:solidFill>
            <a:schemeClr val="tx1"/>
          </a:solidFill>
          <a:latin typeface="+mn-lt"/>
          <a:ea typeface="+mn-ea"/>
          <a:cs typeface="+mn-cs"/>
        </a:defRPr>
      </a:lvl5pPr>
      <a:lvl6pPr marL="3044426" indent="-276766" algn="l" defTabSz="1107064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9" kern="1200">
          <a:solidFill>
            <a:schemeClr val="tx1"/>
          </a:solidFill>
          <a:latin typeface="+mn-lt"/>
          <a:ea typeface="+mn-ea"/>
          <a:cs typeface="+mn-cs"/>
        </a:defRPr>
      </a:lvl6pPr>
      <a:lvl7pPr marL="3597958" indent="-276766" algn="l" defTabSz="1107064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9" kern="1200">
          <a:solidFill>
            <a:schemeClr val="tx1"/>
          </a:solidFill>
          <a:latin typeface="+mn-lt"/>
          <a:ea typeface="+mn-ea"/>
          <a:cs typeface="+mn-cs"/>
        </a:defRPr>
      </a:lvl7pPr>
      <a:lvl8pPr marL="4151490" indent="-276766" algn="l" defTabSz="1107064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9" kern="1200">
          <a:solidFill>
            <a:schemeClr val="tx1"/>
          </a:solidFill>
          <a:latin typeface="+mn-lt"/>
          <a:ea typeface="+mn-ea"/>
          <a:cs typeface="+mn-cs"/>
        </a:defRPr>
      </a:lvl8pPr>
      <a:lvl9pPr marL="4705022" indent="-276766" algn="l" defTabSz="1107064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7064" rtl="0" eaLnBrk="1" latinLnBrk="0" hangingPunct="1">
        <a:defRPr sz="2179" kern="1200">
          <a:solidFill>
            <a:schemeClr val="tx1"/>
          </a:solidFill>
          <a:latin typeface="+mn-lt"/>
          <a:ea typeface="+mn-ea"/>
          <a:cs typeface="+mn-cs"/>
        </a:defRPr>
      </a:lvl1pPr>
      <a:lvl2pPr marL="553532" algn="l" defTabSz="1107064" rtl="0" eaLnBrk="1" latinLnBrk="0" hangingPunct="1">
        <a:defRPr sz="2179" kern="1200">
          <a:solidFill>
            <a:schemeClr val="tx1"/>
          </a:solidFill>
          <a:latin typeface="+mn-lt"/>
          <a:ea typeface="+mn-ea"/>
          <a:cs typeface="+mn-cs"/>
        </a:defRPr>
      </a:lvl2pPr>
      <a:lvl3pPr marL="1107064" algn="l" defTabSz="1107064" rtl="0" eaLnBrk="1" latinLnBrk="0" hangingPunct="1">
        <a:defRPr sz="2179" kern="1200">
          <a:solidFill>
            <a:schemeClr val="tx1"/>
          </a:solidFill>
          <a:latin typeface="+mn-lt"/>
          <a:ea typeface="+mn-ea"/>
          <a:cs typeface="+mn-cs"/>
        </a:defRPr>
      </a:lvl3pPr>
      <a:lvl4pPr marL="1660596" algn="l" defTabSz="1107064" rtl="0" eaLnBrk="1" latinLnBrk="0" hangingPunct="1">
        <a:defRPr sz="2179" kern="1200">
          <a:solidFill>
            <a:schemeClr val="tx1"/>
          </a:solidFill>
          <a:latin typeface="+mn-lt"/>
          <a:ea typeface="+mn-ea"/>
          <a:cs typeface="+mn-cs"/>
        </a:defRPr>
      </a:lvl4pPr>
      <a:lvl5pPr marL="2214128" algn="l" defTabSz="1107064" rtl="0" eaLnBrk="1" latinLnBrk="0" hangingPunct="1">
        <a:defRPr sz="2179" kern="1200">
          <a:solidFill>
            <a:schemeClr val="tx1"/>
          </a:solidFill>
          <a:latin typeface="+mn-lt"/>
          <a:ea typeface="+mn-ea"/>
          <a:cs typeface="+mn-cs"/>
        </a:defRPr>
      </a:lvl5pPr>
      <a:lvl6pPr marL="2767660" algn="l" defTabSz="1107064" rtl="0" eaLnBrk="1" latinLnBrk="0" hangingPunct="1">
        <a:defRPr sz="2179" kern="1200">
          <a:solidFill>
            <a:schemeClr val="tx1"/>
          </a:solidFill>
          <a:latin typeface="+mn-lt"/>
          <a:ea typeface="+mn-ea"/>
          <a:cs typeface="+mn-cs"/>
        </a:defRPr>
      </a:lvl6pPr>
      <a:lvl7pPr marL="3321192" algn="l" defTabSz="1107064" rtl="0" eaLnBrk="1" latinLnBrk="0" hangingPunct="1">
        <a:defRPr sz="2179" kern="1200">
          <a:solidFill>
            <a:schemeClr val="tx1"/>
          </a:solidFill>
          <a:latin typeface="+mn-lt"/>
          <a:ea typeface="+mn-ea"/>
          <a:cs typeface="+mn-cs"/>
        </a:defRPr>
      </a:lvl7pPr>
      <a:lvl8pPr marL="3874724" algn="l" defTabSz="1107064" rtl="0" eaLnBrk="1" latinLnBrk="0" hangingPunct="1">
        <a:defRPr sz="2179" kern="1200">
          <a:solidFill>
            <a:schemeClr val="tx1"/>
          </a:solidFill>
          <a:latin typeface="+mn-lt"/>
          <a:ea typeface="+mn-ea"/>
          <a:cs typeface="+mn-cs"/>
        </a:defRPr>
      </a:lvl8pPr>
      <a:lvl9pPr marL="4428256" algn="l" defTabSz="1107064" rtl="0" eaLnBrk="1" latinLnBrk="0" hangingPunct="1">
        <a:defRPr sz="21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834A1-B5F2-B55E-E217-E079219AD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649210-A713-DB68-D8FE-7FD4993C4C89}"/>
              </a:ext>
            </a:extLst>
          </p:cNvPr>
          <p:cNvSpPr txBox="1"/>
          <p:nvPr/>
        </p:nvSpPr>
        <p:spPr>
          <a:xfrm>
            <a:off x="1358154" y="759413"/>
            <a:ext cx="12003451" cy="2427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336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International Conference on </a:t>
            </a:r>
          </a:p>
          <a:p>
            <a:pPr algn="ctr"/>
            <a:r>
              <a:rPr lang="en-US" sz="4336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Politics,  Law  and  Journalism</a:t>
            </a:r>
            <a:endParaRPr lang="en-US" sz="1576" b="1" dirty="0">
              <a:solidFill>
                <a:srgbClr val="008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760" b="1" dirty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13 – 14  December, 2025</a:t>
            </a:r>
          </a:p>
          <a:p>
            <a:pPr algn="ctr"/>
            <a:r>
              <a:rPr lang="en-US" sz="2366" b="1" dirty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ICPLJ – 2025</a:t>
            </a:r>
            <a:endParaRPr lang="en-US" sz="1576" b="1" dirty="0">
              <a:solidFill>
                <a:srgbClr val="00808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7C7D1E1B-D5BC-6A35-7D1E-F0A8E8344B05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2602" y="2324050"/>
            <a:ext cx="1179819" cy="1041770"/>
          </a:xfrm>
          <a:prstGeom prst="rect">
            <a:avLst/>
          </a:prstGeom>
          <a:ln w="12700">
            <a:solidFill>
              <a:srgbClr val="002060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B55CD5B-29CF-4135-D9F8-BBCC5919CEB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877663" y="2324050"/>
            <a:ext cx="1169772" cy="1041770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85ABEC0-B2A2-FC31-CC93-D12543C85B1A}"/>
              </a:ext>
            </a:extLst>
          </p:cNvPr>
          <p:cNvSpPr txBox="1"/>
          <p:nvPr/>
        </p:nvSpPr>
        <p:spPr>
          <a:xfrm>
            <a:off x="1849541" y="4433932"/>
            <a:ext cx="11100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dirty="0">
                <a:solidFill>
                  <a:srgbClr val="7030A0"/>
                </a:solidFill>
                <a:latin typeface="Arial Black" panose="020B0A04020102020204" pitchFamily="34" charset="0"/>
              </a:rPr>
              <a:t>Title  of  Presentation / Paper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A63185-9EEC-0805-13C3-03BEAE72EC95}"/>
              </a:ext>
            </a:extLst>
          </p:cNvPr>
          <p:cNvSpPr txBox="1"/>
          <p:nvPr/>
        </p:nvSpPr>
        <p:spPr>
          <a:xfrm>
            <a:off x="1151979" y="6679954"/>
            <a:ext cx="8066064" cy="17608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1807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By:</a:t>
            </a:r>
          </a:p>
          <a:p>
            <a:endParaRPr lang="en-IN" sz="1807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1807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</a:t>
            </a:r>
          </a:p>
          <a:p>
            <a:r>
              <a:rPr lang="en-IN" sz="1807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/ University:</a:t>
            </a:r>
          </a:p>
          <a:p>
            <a:r>
              <a:rPr lang="en-IN" sz="1807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Country:</a:t>
            </a:r>
          </a:p>
          <a:p>
            <a:r>
              <a:rPr lang="en-IN" sz="1807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ID:   ICPLJ-2025/00</a:t>
            </a:r>
            <a:endParaRPr lang="en-IN" sz="1807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49FE8B-43F3-2005-03E1-B76C352C8405}"/>
              </a:ext>
            </a:extLst>
          </p:cNvPr>
          <p:cNvSpPr txBox="1"/>
          <p:nvPr/>
        </p:nvSpPr>
        <p:spPr>
          <a:xfrm>
            <a:off x="10038883" y="7154931"/>
            <a:ext cx="1476000" cy="1332000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800" dirty="0"/>
              <a:t>Presenter’s </a:t>
            </a:r>
          </a:p>
          <a:p>
            <a:pPr algn="ctr"/>
            <a:r>
              <a:rPr lang="en-US" sz="1800" dirty="0"/>
              <a:t> Photo</a:t>
            </a:r>
          </a:p>
          <a:p>
            <a:pPr algn="ctr"/>
            <a:r>
              <a:rPr lang="en-US" sz="1800" dirty="0"/>
              <a:t>3.7 h x 4.1 w </a:t>
            </a:r>
            <a:r>
              <a:rPr lang="en-US" sz="1800" dirty="0" err="1"/>
              <a:t>cms</a:t>
            </a:r>
            <a:endParaRPr lang="en-IN" sz="1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7334E8-B3EB-9EBC-28E5-D78902FD3C3A}"/>
              </a:ext>
            </a:extLst>
          </p:cNvPr>
          <p:cNvSpPr txBox="1"/>
          <p:nvPr/>
        </p:nvSpPr>
        <p:spPr>
          <a:xfrm>
            <a:off x="11727552" y="7144103"/>
            <a:ext cx="1656000" cy="1332000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200" dirty="0"/>
              <a:t>University/</a:t>
            </a:r>
          </a:p>
          <a:p>
            <a:pPr algn="ctr"/>
            <a:r>
              <a:rPr lang="en-US" sz="1200" dirty="0"/>
              <a:t>Institution</a:t>
            </a:r>
          </a:p>
          <a:p>
            <a:pPr algn="ctr"/>
            <a:r>
              <a:rPr lang="en-US" sz="1200" dirty="0"/>
              <a:t>Logo, if available add,     if Not available delete this box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3.7 h x 4.5 w</a:t>
            </a:r>
            <a:endParaRPr lang="en-IN" sz="1200" dirty="0"/>
          </a:p>
        </p:txBody>
      </p:sp>
      <p:pic>
        <p:nvPicPr>
          <p:cNvPr id="5" name="Picture 43">
            <a:extLst>
              <a:ext uri="{FF2B5EF4-FFF2-40B4-BE49-F238E27FC236}">
                <a16:creationId xmlns:a16="http://schemas.microsoft.com/office/drawing/2014/main" id="{07D341A4-600A-17AF-8862-1AF7519414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1992" y="2328982"/>
            <a:ext cx="1071488" cy="887406"/>
          </a:xfrm>
          <a:prstGeom prst="rect">
            <a:avLst/>
          </a:prstGeom>
          <a:noFill/>
          <a:ln w="1270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D363F3F-6304-57A9-6508-6D2DDE9CEBDD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341" y="2313484"/>
            <a:ext cx="1867484" cy="88740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52135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4AAF6-03A9-01A0-251E-11F271F3B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6408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7359F-A7B5-154B-96BE-D30CC4F75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4660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8800E-83C4-ADCF-C239-7DFC1AE8D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0294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40370-37DD-731C-DCC9-4563D1110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363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C2D2A-1D2B-BA3A-94CB-205F5047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1427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04F1E-BC48-4D0C-A81C-D3FC10D02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151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2102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FED4C-BBB1-955E-03F4-7CDC17860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2005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308A1-2B2C-0383-9AFF-A5F12FC4E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2613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7EE31-26BF-8DD9-0935-F558F4141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5926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51D9D-8B42-E96D-0EF1-368C47977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467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F56AE-6E96-3247-59C9-409AD61AF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3560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3D6EF-B25E-8433-4A78-B19CC99C6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0915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25726-DB5B-2ECE-56BC-0938B2F6A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4300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11596</TotalTime>
  <Words>81</Words>
  <Application>Microsoft Office PowerPoint</Application>
  <PresentationFormat>Custom</PresentationFormat>
  <Paragraphs>34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RCS</dc:creator>
  <cp:keywords>ICPLJ</cp:keywords>
  <cp:lastModifiedBy>CHIRAG PATEL</cp:lastModifiedBy>
  <cp:revision>903</cp:revision>
  <dcterms:created xsi:type="dcterms:W3CDTF">2020-08-13T17:20:42Z</dcterms:created>
  <dcterms:modified xsi:type="dcterms:W3CDTF">2025-12-12T06:52:02Z</dcterms:modified>
</cp:coreProperties>
</file>