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14579600" cy="98996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8" userDrawn="1">
          <p15:clr>
            <a:srgbClr val="A4A3A4"/>
          </p15:clr>
        </p15:guide>
        <p15:guide id="2" pos="45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8E5"/>
    <a:srgbClr val="FFF4D5"/>
    <a:srgbClr val="FFEDB9"/>
    <a:srgbClr val="66FFFF"/>
    <a:srgbClr val="BDFFFF"/>
    <a:srgbClr val="FF0066"/>
    <a:srgbClr val="0000FF"/>
    <a:srgbClr val="008080"/>
    <a:srgbClr val="FF00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7" autoAdjust="0"/>
    <p:restoredTop sz="94660"/>
  </p:normalViewPr>
  <p:slideViewPr>
    <p:cSldViewPr snapToGrid="0">
      <p:cViewPr varScale="1">
        <p:scale>
          <a:sx n="39" d="100"/>
          <a:sy n="39" d="100"/>
        </p:scale>
        <p:origin x="1360" y="32"/>
      </p:cViewPr>
      <p:guideLst>
        <p:guide orient="horz" pos="3118"/>
        <p:guide pos="45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FD13-C70C-4567-99A6-F1A1EC392E84}" type="datetimeFigureOut">
              <a:rPr lang="en-IN" smtClean="0"/>
              <a:t>19-08-2026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1143000"/>
            <a:ext cx="4546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FBA73-2092-4A13-B84B-E71EC15113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501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77762" rtl="0" eaLnBrk="1" latinLnBrk="0" hangingPunct="1">
      <a:defRPr sz="1284" kern="1200">
        <a:solidFill>
          <a:schemeClr val="tx1"/>
        </a:solidFill>
        <a:latin typeface="+mn-lt"/>
        <a:ea typeface="+mn-ea"/>
        <a:cs typeface="+mn-cs"/>
      </a:defRPr>
    </a:lvl1pPr>
    <a:lvl2pPr marL="488882" algn="l" defTabSz="977762" rtl="0" eaLnBrk="1" latinLnBrk="0" hangingPunct="1">
      <a:defRPr sz="1284" kern="1200">
        <a:solidFill>
          <a:schemeClr val="tx1"/>
        </a:solidFill>
        <a:latin typeface="+mn-lt"/>
        <a:ea typeface="+mn-ea"/>
        <a:cs typeface="+mn-cs"/>
      </a:defRPr>
    </a:lvl2pPr>
    <a:lvl3pPr marL="977762" algn="l" defTabSz="977762" rtl="0" eaLnBrk="1" latinLnBrk="0" hangingPunct="1">
      <a:defRPr sz="1284" kern="1200">
        <a:solidFill>
          <a:schemeClr val="tx1"/>
        </a:solidFill>
        <a:latin typeface="+mn-lt"/>
        <a:ea typeface="+mn-ea"/>
        <a:cs typeface="+mn-cs"/>
      </a:defRPr>
    </a:lvl3pPr>
    <a:lvl4pPr marL="1466644" algn="l" defTabSz="977762" rtl="0" eaLnBrk="1" latinLnBrk="0" hangingPunct="1">
      <a:defRPr sz="1284" kern="1200">
        <a:solidFill>
          <a:schemeClr val="tx1"/>
        </a:solidFill>
        <a:latin typeface="+mn-lt"/>
        <a:ea typeface="+mn-ea"/>
        <a:cs typeface="+mn-cs"/>
      </a:defRPr>
    </a:lvl4pPr>
    <a:lvl5pPr marL="1955525" algn="l" defTabSz="977762" rtl="0" eaLnBrk="1" latinLnBrk="0" hangingPunct="1">
      <a:defRPr sz="1284" kern="1200">
        <a:solidFill>
          <a:schemeClr val="tx1"/>
        </a:solidFill>
        <a:latin typeface="+mn-lt"/>
        <a:ea typeface="+mn-ea"/>
        <a:cs typeface="+mn-cs"/>
      </a:defRPr>
    </a:lvl5pPr>
    <a:lvl6pPr marL="2444408" algn="l" defTabSz="977762" rtl="0" eaLnBrk="1" latinLnBrk="0" hangingPunct="1">
      <a:defRPr sz="1284" kern="1200">
        <a:solidFill>
          <a:schemeClr val="tx1"/>
        </a:solidFill>
        <a:latin typeface="+mn-lt"/>
        <a:ea typeface="+mn-ea"/>
        <a:cs typeface="+mn-cs"/>
      </a:defRPr>
    </a:lvl6pPr>
    <a:lvl7pPr marL="2933288" algn="l" defTabSz="977762" rtl="0" eaLnBrk="1" latinLnBrk="0" hangingPunct="1">
      <a:defRPr sz="1284" kern="1200">
        <a:solidFill>
          <a:schemeClr val="tx1"/>
        </a:solidFill>
        <a:latin typeface="+mn-lt"/>
        <a:ea typeface="+mn-ea"/>
        <a:cs typeface="+mn-cs"/>
      </a:defRPr>
    </a:lvl7pPr>
    <a:lvl8pPr marL="3422171" algn="l" defTabSz="977762" rtl="0" eaLnBrk="1" latinLnBrk="0" hangingPunct="1">
      <a:defRPr sz="1284" kern="1200">
        <a:solidFill>
          <a:schemeClr val="tx1"/>
        </a:solidFill>
        <a:latin typeface="+mn-lt"/>
        <a:ea typeface="+mn-ea"/>
        <a:cs typeface="+mn-cs"/>
      </a:defRPr>
    </a:lvl8pPr>
    <a:lvl9pPr marL="3911051" algn="l" defTabSz="977762" rtl="0" eaLnBrk="1" latinLnBrk="0" hangingPunct="1">
      <a:defRPr sz="128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5700" y="1143000"/>
            <a:ext cx="45466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FBA73-2092-4A13-B84B-E71EC15113A6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362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3470" y="1620152"/>
            <a:ext cx="12392660" cy="3446545"/>
          </a:xfrm>
        </p:spPr>
        <p:txBody>
          <a:bodyPr anchor="b"/>
          <a:lstStyle>
            <a:lvl1pPr algn="ctr">
              <a:defRPr sz="86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2450" y="5199609"/>
            <a:ext cx="10934700" cy="2390123"/>
          </a:xfrm>
        </p:spPr>
        <p:txBody>
          <a:bodyPr/>
          <a:lstStyle>
            <a:lvl1pPr marL="0" indent="0" algn="ctr">
              <a:buNone/>
              <a:defRPr sz="3464"/>
            </a:lvl1pPr>
            <a:lvl2pPr marL="659968" indent="0" algn="ctr">
              <a:buNone/>
              <a:defRPr sz="2887"/>
            </a:lvl2pPr>
            <a:lvl3pPr marL="1319936" indent="0" algn="ctr">
              <a:buNone/>
              <a:defRPr sz="2598"/>
            </a:lvl3pPr>
            <a:lvl4pPr marL="1979905" indent="0" algn="ctr">
              <a:buNone/>
              <a:defRPr sz="2310"/>
            </a:lvl4pPr>
            <a:lvl5pPr marL="2639873" indent="0" algn="ctr">
              <a:buNone/>
              <a:defRPr sz="2310"/>
            </a:lvl5pPr>
            <a:lvl6pPr marL="3299841" indent="0" algn="ctr">
              <a:buNone/>
              <a:defRPr sz="2310"/>
            </a:lvl6pPr>
            <a:lvl7pPr marL="3959809" indent="0" algn="ctr">
              <a:buNone/>
              <a:defRPr sz="2310"/>
            </a:lvl7pPr>
            <a:lvl8pPr marL="4619777" indent="0" algn="ctr">
              <a:buNone/>
              <a:defRPr sz="2310"/>
            </a:lvl8pPr>
            <a:lvl9pPr marL="5279746" indent="0" algn="ctr">
              <a:buNone/>
              <a:defRPr sz="231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4328-476F-4C82-BEC6-FA92DEA62BF2}" type="datetime1">
              <a:rPr lang="en-IN" smtClean="0"/>
              <a:t>19-08-2026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0564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7D54-4DC4-4E83-A685-C4A862DDF7CF}" type="datetime1">
              <a:rPr lang="en-IN" smtClean="0"/>
              <a:t>19-08-2026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721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33527" y="527065"/>
            <a:ext cx="3143726" cy="838949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2348" y="527065"/>
            <a:ext cx="9248934" cy="83894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74E4-A70A-4C9B-A441-346E5122E411}" type="datetime1">
              <a:rPr lang="en-IN" smtClean="0"/>
              <a:t>19-08-2026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3962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D5E2D-844F-42DC-9009-DC24889715FE}" type="datetime1">
              <a:rPr lang="en-IN" smtClean="0"/>
              <a:t>19-08-2026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1379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755" y="2468040"/>
            <a:ext cx="12574905" cy="4117979"/>
          </a:xfrm>
        </p:spPr>
        <p:txBody>
          <a:bodyPr anchor="b"/>
          <a:lstStyle>
            <a:lvl1pPr>
              <a:defRPr sz="86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4755" y="6624977"/>
            <a:ext cx="12574905" cy="2165548"/>
          </a:xfrm>
        </p:spPr>
        <p:txBody>
          <a:bodyPr/>
          <a:lstStyle>
            <a:lvl1pPr marL="0" indent="0">
              <a:buNone/>
              <a:defRPr sz="3464">
                <a:solidFill>
                  <a:schemeClr val="tx1"/>
                </a:solidFill>
              </a:defRPr>
            </a:lvl1pPr>
            <a:lvl2pPr marL="659968" indent="0">
              <a:buNone/>
              <a:defRPr sz="2887">
                <a:solidFill>
                  <a:schemeClr val="tx1">
                    <a:tint val="75000"/>
                  </a:schemeClr>
                </a:solidFill>
              </a:defRPr>
            </a:lvl2pPr>
            <a:lvl3pPr marL="1319936" indent="0">
              <a:buNone/>
              <a:defRPr sz="2598">
                <a:solidFill>
                  <a:schemeClr val="tx1">
                    <a:tint val="75000"/>
                  </a:schemeClr>
                </a:solidFill>
              </a:defRPr>
            </a:lvl3pPr>
            <a:lvl4pPr marL="1979905" indent="0">
              <a:buNone/>
              <a:defRPr sz="2310">
                <a:solidFill>
                  <a:schemeClr val="tx1">
                    <a:tint val="75000"/>
                  </a:schemeClr>
                </a:solidFill>
              </a:defRPr>
            </a:lvl4pPr>
            <a:lvl5pPr marL="2639873" indent="0">
              <a:buNone/>
              <a:defRPr sz="2310">
                <a:solidFill>
                  <a:schemeClr val="tx1">
                    <a:tint val="75000"/>
                  </a:schemeClr>
                </a:solidFill>
              </a:defRPr>
            </a:lvl5pPr>
            <a:lvl6pPr marL="3299841" indent="0">
              <a:buNone/>
              <a:defRPr sz="2310">
                <a:solidFill>
                  <a:schemeClr val="tx1">
                    <a:tint val="75000"/>
                  </a:schemeClr>
                </a:solidFill>
              </a:defRPr>
            </a:lvl6pPr>
            <a:lvl7pPr marL="3959809" indent="0">
              <a:buNone/>
              <a:defRPr sz="2310">
                <a:solidFill>
                  <a:schemeClr val="tx1">
                    <a:tint val="75000"/>
                  </a:schemeClr>
                </a:solidFill>
              </a:defRPr>
            </a:lvl7pPr>
            <a:lvl8pPr marL="4619777" indent="0">
              <a:buNone/>
              <a:defRPr sz="2310">
                <a:solidFill>
                  <a:schemeClr val="tx1">
                    <a:tint val="75000"/>
                  </a:schemeClr>
                </a:solidFill>
              </a:defRPr>
            </a:lvl8pPr>
            <a:lvl9pPr marL="5279746" indent="0">
              <a:buNone/>
              <a:defRPr sz="23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4220-233A-4B0E-86C6-59E29A1FCE5F}" type="datetime1">
              <a:rPr lang="en-IN" smtClean="0"/>
              <a:t>19-08-2026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640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2348" y="2635323"/>
            <a:ext cx="6196330" cy="6281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0923" y="2635323"/>
            <a:ext cx="6196330" cy="6281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4697-CE5D-4E4E-B6D9-B133F968889B}" type="datetime1">
              <a:rPr lang="en-IN" smtClean="0"/>
              <a:t>19-08-2026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0440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246" y="527067"/>
            <a:ext cx="12574905" cy="19134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4248" y="2426790"/>
            <a:ext cx="6167853" cy="1189332"/>
          </a:xfrm>
        </p:spPr>
        <p:txBody>
          <a:bodyPr anchor="b"/>
          <a:lstStyle>
            <a:lvl1pPr marL="0" indent="0">
              <a:buNone/>
              <a:defRPr sz="3464" b="1"/>
            </a:lvl1pPr>
            <a:lvl2pPr marL="659968" indent="0">
              <a:buNone/>
              <a:defRPr sz="2887" b="1"/>
            </a:lvl2pPr>
            <a:lvl3pPr marL="1319936" indent="0">
              <a:buNone/>
              <a:defRPr sz="2598" b="1"/>
            </a:lvl3pPr>
            <a:lvl4pPr marL="1979905" indent="0">
              <a:buNone/>
              <a:defRPr sz="2310" b="1"/>
            </a:lvl4pPr>
            <a:lvl5pPr marL="2639873" indent="0">
              <a:buNone/>
              <a:defRPr sz="2310" b="1"/>
            </a:lvl5pPr>
            <a:lvl6pPr marL="3299841" indent="0">
              <a:buNone/>
              <a:defRPr sz="2310" b="1"/>
            </a:lvl6pPr>
            <a:lvl7pPr marL="3959809" indent="0">
              <a:buNone/>
              <a:defRPr sz="2310" b="1"/>
            </a:lvl7pPr>
            <a:lvl8pPr marL="4619777" indent="0">
              <a:buNone/>
              <a:defRPr sz="2310" b="1"/>
            </a:lvl8pPr>
            <a:lvl9pPr marL="5279746" indent="0">
              <a:buNone/>
              <a:defRPr sz="23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4248" y="3616122"/>
            <a:ext cx="6167853" cy="53187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380923" y="2426790"/>
            <a:ext cx="6198229" cy="1189332"/>
          </a:xfrm>
        </p:spPr>
        <p:txBody>
          <a:bodyPr anchor="b"/>
          <a:lstStyle>
            <a:lvl1pPr marL="0" indent="0">
              <a:buNone/>
              <a:defRPr sz="3464" b="1"/>
            </a:lvl1pPr>
            <a:lvl2pPr marL="659968" indent="0">
              <a:buNone/>
              <a:defRPr sz="2887" b="1"/>
            </a:lvl2pPr>
            <a:lvl3pPr marL="1319936" indent="0">
              <a:buNone/>
              <a:defRPr sz="2598" b="1"/>
            </a:lvl3pPr>
            <a:lvl4pPr marL="1979905" indent="0">
              <a:buNone/>
              <a:defRPr sz="2310" b="1"/>
            </a:lvl4pPr>
            <a:lvl5pPr marL="2639873" indent="0">
              <a:buNone/>
              <a:defRPr sz="2310" b="1"/>
            </a:lvl5pPr>
            <a:lvl6pPr marL="3299841" indent="0">
              <a:buNone/>
              <a:defRPr sz="2310" b="1"/>
            </a:lvl6pPr>
            <a:lvl7pPr marL="3959809" indent="0">
              <a:buNone/>
              <a:defRPr sz="2310" b="1"/>
            </a:lvl7pPr>
            <a:lvl8pPr marL="4619777" indent="0">
              <a:buNone/>
              <a:defRPr sz="2310" b="1"/>
            </a:lvl8pPr>
            <a:lvl9pPr marL="5279746" indent="0">
              <a:buNone/>
              <a:defRPr sz="231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380923" y="3616122"/>
            <a:ext cx="6198229" cy="53187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B77F-B333-4841-80E9-32C4D0B91481}" type="datetime1">
              <a:rPr lang="en-IN" smtClean="0"/>
              <a:t>19-08-2026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640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B32EB-65F2-4307-A037-3E9A4BEBDC06}" type="datetime1">
              <a:rPr lang="en-IN" smtClean="0"/>
              <a:t>19-08-2026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6148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FEA8-1796-46A2-A295-55170F6F51DA}" type="datetime1">
              <a:rPr lang="en-IN" smtClean="0"/>
              <a:t>19-08-2026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457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247" y="659977"/>
            <a:ext cx="4702300" cy="2309918"/>
          </a:xfrm>
        </p:spPr>
        <p:txBody>
          <a:bodyPr anchor="b"/>
          <a:lstStyle>
            <a:lvl1pPr>
              <a:defRPr sz="46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8229" y="1425368"/>
            <a:ext cx="7380923" cy="7035168"/>
          </a:xfrm>
        </p:spPr>
        <p:txBody>
          <a:bodyPr/>
          <a:lstStyle>
            <a:lvl1pPr>
              <a:defRPr sz="4619"/>
            </a:lvl1pPr>
            <a:lvl2pPr>
              <a:defRPr sz="4042"/>
            </a:lvl2pPr>
            <a:lvl3pPr>
              <a:defRPr sz="3464"/>
            </a:lvl3pPr>
            <a:lvl4pPr>
              <a:defRPr sz="2887"/>
            </a:lvl4pPr>
            <a:lvl5pPr>
              <a:defRPr sz="2887"/>
            </a:lvl5pPr>
            <a:lvl6pPr>
              <a:defRPr sz="2887"/>
            </a:lvl6pPr>
            <a:lvl7pPr>
              <a:defRPr sz="2887"/>
            </a:lvl7pPr>
            <a:lvl8pPr>
              <a:defRPr sz="2887"/>
            </a:lvl8pPr>
            <a:lvl9pPr>
              <a:defRPr sz="288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4247" y="2969895"/>
            <a:ext cx="4702300" cy="5502098"/>
          </a:xfrm>
        </p:spPr>
        <p:txBody>
          <a:bodyPr/>
          <a:lstStyle>
            <a:lvl1pPr marL="0" indent="0">
              <a:buNone/>
              <a:defRPr sz="2310"/>
            </a:lvl1pPr>
            <a:lvl2pPr marL="659968" indent="0">
              <a:buNone/>
              <a:defRPr sz="2021"/>
            </a:lvl2pPr>
            <a:lvl3pPr marL="1319936" indent="0">
              <a:buNone/>
              <a:defRPr sz="1732"/>
            </a:lvl3pPr>
            <a:lvl4pPr marL="1979905" indent="0">
              <a:buNone/>
              <a:defRPr sz="1444"/>
            </a:lvl4pPr>
            <a:lvl5pPr marL="2639873" indent="0">
              <a:buNone/>
              <a:defRPr sz="1444"/>
            </a:lvl5pPr>
            <a:lvl6pPr marL="3299841" indent="0">
              <a:buNone/>
              <a:defRPr sz="1444"/>
            </a:lvl6pPr>
            <a:lvl7pPr marL="3959809" indent="0">
              <a:buNone/>
              <a:defRPr sz="1444"/>
            </a:lvl7pPr>
            <a:lvl8pPr marL="4619777" indent="0">
              <a:buNone/>
              <a:defRPr sz="1444"/>
            </a:lvl8pPr>
            <a:lvl9pPr marL="5279746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6013-82C8-4713-B38F-AC1AF343F510}" type="datetime1">
              <a:rPr lang="en-IN" smtClean="0"/>
              <a:t>19-08-2026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4977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247" y="659977"/>
            <a:ext cx="4702300" cy="2309918"/>
          </a:xfrm>
        </p:spPr>
        <p:txBody>
          <a:bodyPr anchor="b"/>
          <a:lstStyle>
            <a:lvl1pPr>
              <a:defRPr sz="46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98229" y="1425368"/>
            <a:ext cx="7380923" cy="7035168"/>
          </a:xfrm>
        </p:spPr>
        <p:txBody>
          <a:bodyPr anchor="t"/>
          <a:lstStyle>
            <a:lvl1pPr marL="0" indent="0">
              <a:buNone/>
              <a:defRPr sz="4619"/>
            </a:lvl1pPr>
            <a:lvl2pPr marL="659968" indent="0">
              <a:buNone/>
              <a:defRPr sz="4042"/>
            </a:lvl2pPr>
            <a:lvl3pPr marL="1319936" indent="0">
              <a:buNone/>
              <a:defRPr sz="3464"/>
            </a:lvl3pPr>
            <a:lvl4pPr marL="1979905" indent="0">
              <a:buNone/>
              <a:defRPr sz="2887"/>
            </a:lvl4pPr>
            <a:lvl5pPr marL="2639873" indent="0">
              <a:buNone/>
              <a:defRPr sz="2887"/>
            </a:lvl5pPr>
            <a:lvl6pPr marL="3299841" indent="0">
              <a:buNone/>
              <a:defRPr sz="2887"/>
            </a:lvl6pPr>
            <a:lvl7pPr marL="3959809" indent="0">
              <a:buNone/>
              <a:defRPr sz="2887"/>
            </a:lvl7pPr>
            <a:lvl8pPr marL="4619777" indent="0">
              <a:buNone/>
              <a:defRPr sz="2887"/>
            </a:lvl8pPr>
            <a:lvl9pPr marL="5279746" indent="0">
              <a:buNone/>
              <a:defRPr sz="288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4247" y="2969895"/>
            <a:ext cx="4702300" cy="5502098"/>
          </a:xfrm>
        </p:spPr>
        <p:txBody>
          <a:bodyPr/>
          <a:lstStyle>
            <a:lvl1pPr marL="0" indent="0">
              <a:buNone/>
              <a:defRPr sz="2310"/>
            </a:lvl1pPr>
            <a:lvl2pPr marL="659968" indent="0">
              <a:buNone/>
              <a:defRPr sz="2021"/>
            </a:lvl2pPr>
            <a:lvl3pPr marL="1319936" indent="0">
              <a:buNone/>
              <a:defRPr sz="1732"/>
            </a:lvl3pPr>
            <a:lvl4pPr marL="1979905" indent="0">
              <a:buNone/>
              <a:defRPr sz="1444"/>
            </a:lvl4pPr>
            <a:lvl5pPr marL="2639873" indent="0">
              <a:buNone/>
              <a:defRPr sz="1444"/>
            </a:lvl5pPr>
            <a:lvl6pPr marL="3299841" indent="0">
              <a:buNone/>
              <a:defRPr sz="1444"/>
            </a:lvl6pPr>
            <a:lvl7pPr marL="3959809" indent="0">
              <a:buNone/>
              <a:defRPr sz="1444"/>
            </a:lvl7pPr>
            <a:lvl8pPr marL="4619777" indent="0">
              <a:buNone/>
              <a:defRPr sz="1444"/>
            </a:lvl8pPr>
            <a:lvl9pPr marL="5279746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56D-4D56-4488-A91F-11F1442BECA5}" type="datetime1">
              <a:rPr lang="en-IN" smtClean="0"/>
              <a:t>19-08-2026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9298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8">
              <a:srgbClr val="BDFFFF"/>
            </a:gs>
            <a:gs pos="65000">
              <a:schemeClr val="accent2">
                <a:lumMod val="20000"/>
                <a:lumOff val="80000"/>
              </a:schemeClr>
            </a:gs>
            <a:gs pos="98000">
              <a:srgbClr val="FFF4D5"/>
            </a:gs>
            <a:gs pos="29000">
              <a:schemeClr val="bg1"/>
            </a:gs>
            <a:gs pos="38000">
              <a:schemeClr val="bg1">
                <a:lumMod val="96000"/>
                <a:lumOff val="4000"/>
              </a:schemeClr>
            </a:gs>
            <a:gs pos="87000">
              <a:srgbClr val="FFF8E5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2348" y="527067"/>
            <a:ext cx="12574905" cy="1913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2348" y="2635323"/>
            <a:ext cx="12574905" cy="6281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2348" y="9175511"/>
            <a:ext cx="3280410" cy="5270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07BDE-61E9-4F13-8665-879045D4EA01}" type="datetime1">
              <a:rPr lang="en-IN" smtClean="0"/>
              <a:t>19-08-2026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29493" y="9175511"/>
            <a:ext cx="4920615" cy="5270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96843" y="9175511"/>
            <a:ext cx="3280410" cy="5270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1153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l" defTabSz="1319936" rtl="0" eaLnBrk="1" latinLnBrk="0" hangingPunct="1">
        <a:lnSpc>
          <a:spcPct val="90000"/>
        </a:lnSpc>
        <a:spcBef>
          <a:spcPct val="0"/>
        </a:spcBef>
        <a:buNone/>
        <a:defRPr sz="63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9984" indent="-329984" algn="l" defTabSz="1319936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2" kern="1200">
          <a:solidFill>
            <a:schemeClr val="tx1"/>
          </a:solidFill>
          <a:latin typeface="+mn-lt"/>
          <a:ea typeface="+mn-ea"/>
          <a:cs typeface="+mn-cs"/>
        </a:defRPr>
      </a:lvl1pPr>
      <a:lvl2pPr marL="989952" indent="-329984" algn="l" defTabSz="1319936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4" kern="1200">
          <a:solidFill>
            <a:schemeClr val="tx1"/>
          </a:solidFill>
          <a:latin typeface="+mn-lt"/>
          <a:ea typeface="+mn-ea"/>
          <a:cs typeface="+mn-cs"/>
        </a:defRPr>
      </a:lvl2pPr>
      <a:lvl3pPr marL="1649921" indent="-329984" algn="l" defTabSz="1319936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7" kern="1200">
          <a:solidFill>
            <a:schemeClr val="tx1"/>
          </a:solidFill>
          <a:latin typeface="+mn-lt"/>
          <a:ea typeface="+mn-ea"/>
          <a:cs typeface="+mn-cs"/>
        </a:defRPr>
      </a:lvl3pPr>
      <a:lvl4pPr marL="2309889" indent="-329984" algn="l" defTabSz="1319936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4pPr>
      <a:lvl5pPr marL="2969857" indent="-329984" algn="l" defTabSz="1319936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5pPr>
      <a:lvl6pPr marL="3629825" indent="-329984" algn="l" defTabSz="1319936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6pPr>
      <a:lvl7pPr marL="4289793" indent="-329984" algn="l" defTabSz="1319936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7pPr>
      <a:lvl8pPr marL="4949762" indent="-329984" algn="l" defTabSz="1319936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8pPr>
      <a:lvl9pPr marL="5609730" indent="-329984" algn="l" defTabSz="1319936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19936" rtl="0" eaLnBrk="1" latinLnBrk="0" hangingPunct="1">
        <a:defRPr sz="2598" kern="1200">
          <a:solidFill>
            <a:schemeClr val="tx1"/>
          </a:solidFill>
          <a:latin typeface="+mn-lt"/>
          <a:ea typeface="+mn-ea"/>
          <a:cs typeface="+mn-cs"/>
        </a:defRPr>
      </a:lvl1pPr>
      <a:lvl2pPr marL="659968" algn="l" defTabSz="1319936" rtl="0" eaLnBrk="1" latinLnBrk="0" hangingPunct="1">
        <a:defRPr sz="2598" kern="1200">
          <a:solidFill>
            <a:schemeClr val="tx1"/>
          </a:solidFill>
          <a:latin typeface="+mn-lt"/>
          <a:ea typeface="+mn-ea"/>
          <a:cs typeface="+mn-cs"/>
        </a:defRPr>
      </a:lvl2pPr>
      <a:lvl3pPr marL="1319936" algn="l" defTabSz="1319936" rtl="0" eaLnBrk="1" latinLnBrk="0" hangingPunct="1">
        <a:defRPr sz="2598" kern="1200">
          <a:solidFill>
            <a:schemeClr val="tx1"/>
          </a:solidFill>
          <a:latin typeface="+mn-lt"/>
          <a:ea typeface="+mn-ea"/>
          <a:cs typeface="+mn-cs"/>
        </a:defRPr>
      </a:lvl3pPr>
      <a:lvl4pPr marL="1979905" algn="l" defTabSz="1319936" rtl="0" eaLnBrk="1" latinLnBrk="0" hangingPunct="1">
        <a:defRPr sz="2598" kern="1200">
          <a:solidFill>
            <a:schemeClr val="tx1"/>
          </a:solidFill>
          <a:latin typeface="+mn-lt"/>
          <a:ea typeface="+mn-ea"/>
          <a:cs typeface="+mn-cs"/>
        </a:defRPr>
      </a:lvl4pPr>
      <a:lvl5pPr marL="2639873" algn="l" defTabSz="1319936" rtl="0" eaLnBrk="1" latinLnBrk="0" hangingPunct="1">
        <a:defRPr sz="2598" kern="1200">
          <a:solidFill>
            <a:schemeClr val="tx1"/>
          </a:solidFill>
          <a:latin typeface="+mn-lt"/>
          <a:ea typeface="+mn-ea"/>
          <a:cs typeface="+mn-cs"/>
        </a:defRPr>
      </a:lvl5pPr>
      <a:lvl6pPr marL="3299841" algn="l" defTabSz="1319936" rtl="0" eaLnBrk="1" latinLnBrk="0" hangingPunct="1">
        <a:defRPr sz="2598" kern="1200">
          <a:solidFill>
            <a:schemeClr val="tx1"/>
          </a:solidFill>
          <a:latin typeface="+mn-lt"/>
          <a:ea typeface="+mn-ea"/>
          <a:cs typeface="+mn-cs"/>
        </a:defRPr>
      </a:lvl6pPr>
      <a:lvl7pPr marL="3959809" algn="l" defTabSz="1319936" rtl="0" eaLnBrk="1" latinLnBrk="0" hangingPunct="1">
        <a:defRPr sz="2598" kern="1200">
          <a:solidFill>
            <a:schemeClr val="tx1"/>
          </a:solidFill>
          <a:latin typeface="+mn-lt"/>
          <a:ea typeface="+mn-ea"/>
          <a:cs typeface="+mn-cs"/>
        </a:defRPr>
      </a:lvl7pPr>
      <a:lvl8pPr marL="4619777" algn="l" defTabSz="1319936" rtl="0" eaLnBrk="1" latinLnBrk="0" hangingPunct="1">
        <a:defRPr sz="2598" kern="1200">
          <a:solidFill>
            <a:schemeClr val="tx1"/>
          </a:solidFill>
          <a:latin typeface="+mn-lt"/>
          <a:ea typeface="+mn-ea"/>
          <a:cs typeface="+mn-cs"/>
        </a:defRPr>
      </a:lvl8pPr>
      <a:lvl9pPr marL="5279746" algn="l" defTabSz="1319936" rtl="0" eaLnBrk="1" latinLnBrk="0" hangingPunct="1">
        <a:defRPr sz="25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DFFFF"/>
            </a:gs>
            <a:gs pos="71000">
              <a:schemeClr val="bg1"/>
            </a:gs>
            <a:gs pos="98000">
              <a:srgbClr val="FFF4D5"/>
            </a:gs>
            <a:gs pos="18000">
              <a:schemeClr val="bg1"/>
            </a:gs>
            <a:gs pos="38000">
              <a:schemeClr val="bg1">
                <a:lumMod val="96000"/>
                <a:lumOff val="4000"/>
              </a:schemeClr>
            </a:gs>
            <a:gs pos="87000">
              <a:srgbClr val="FFF8E5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FFC4A9-F83D-70A7-3E2B-7532CA25D503}"/>
              </a:ext>
            </a:extLst>
          </p:cNvPr>
          <p:cNvSpPr txBox="1"/>
          <p:nvPr/>
        </p:nvSpPr>
        <p:spPr>
          <a:xfrm>
            <a:off x="1181321" y="686570"/>
            <a:ext cx="12216958" cy="3250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haroni" panose="02010803020104030203" pitchFamily="2" charset="-79"/>
                <a:ea typeface="Arial Unicode MS" panose="020B0604020202020204" pitchFamily="34" charset="-128"/>
                <a:cs typeface="Aharoni" panose="02010803020104030203" pitchFamily="2" charset="-79"/>
              </a:rPr>
              <a:t>International Conference on Literature, Society and Technical Innovations</a:t>
            </a:r>
          </a:p>
          <a:p>
            <a:pPr algn="ctr">
              <a:lnSpc>
                <a:spcPct val="150000"/>
              </a:lnSpc>
            </a:pPr>
            <a:r>
              <a:rPr lang="mr-IN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साहित्य, समाज और </a:t>
            </a:r>
            <a:r>
              <a:rPr lang="mr-IN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तकनीकी</a:t>
            </a:r>
            <a:r>
              <a:rPr lang="mr-IN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r-IN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नवाचारों</a:t>
            </a:r>
            <a:r>
              <a:rPr lang="mr-IN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पर </a:t>
            </a:r>
            <a:r>
              <a:rPr lang="mr-IN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अंतर्राष्ट्रीय</a:t>
            </a:r>
            <a:r>
              <a:rPr lang="mr-IN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सम्मेलन</a:t>
            </a: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261" b="1" dirty="0">
              <a:solidFill>
                <a:srgbClr val="00808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261" b="1" dirty="0">
                <a:solidFill>
                  <a:srgbClr val="00808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Date: 28 – 29 September, 2026</a:t>
            </a:r>
            <a:endParaRPr lang="en-US" sz="1036" b="1" dirty="0">
              <a:solidFill>
                <a:srgbClr val="00808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43">
            <a:extLst>
              <a:ext uri="{FF2B5EF4-FFF2-40B4-BE49-F238E27FC236}">
                <a16:creationId xmlns:a16="http://schemas.microsoft.com/office/drawing/2014/main" id="{6330D81C-32BF-95BD-AAC1-704F6AE54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274" y="3193773"/>
            <a:ext cx="1072505" cy="881574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6E396B-6F62-A889-C32A-8DD722C0D7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624" y="3148607"/>
            <a:ext cx="903029" cy="767812"/>
          </a:xfrm>
          <a:prstGeom prst="rect">
            <a:avLst/>
          </a:prstGeom>
          <a:ln w="12700">
            <a:solidFill>
              <a:srgbClr val="002060"/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21E3528-5C60-7053-492D-9A1B51264E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685" y="3193780"/>
            <a:ext cx="983294" cy="88493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403D3654-377C-E875-D9C9-B585B44B0F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4102" y="3119621"/>
            <a:ext cx="910978" cy="82096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F90EF20-A7BE-8777-5DE4-347A2A9BFDA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9" t="6807" r="7409" b="9369"/>
          <a:stretch/>
        </p:blipFill>
        <p:spPr>
          <a:xfrm>
            <a:off x="11462351" y="3143781"/>
            <a:ext cx="863985" cy="76781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71D809-FEBF-34D5-5151-374D69EE6EF0}"/>
              </a:ext>
            </a:extLst>
          </p:cNvPr>
          <p:cNvPicPr preferRelativeResize="0"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1181321" y="3178955"/>
            <a:ext cx="1008000" cy="90000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54CC100-E517-0B7A-32B4-DA2B6641CD10}"/>
              </a:ext>
            </a:extLst>
          </p:cNvPr>
          <p:cNvSpPr txBox="1"/>
          <p:nvPr/>
        </p:nvSpPr>
        <p:spPr>
          <a:xfrm>
            <a:off x="1071582" y="7069102"/>
            <a:ext cx="8446571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1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By:</a:t>
            </a:r>
          </a:p>
          <a:p>
            <a:endParaRPr lang="en-IN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</a:p>
          <a:p>
            <a:r>
              <a:rPr lang="en-I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 / University:</a:t>
            </a:r>
          </a:p>
          <a:p>
            <a:r>
              <a:rPr lang="en-I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Country:</a:t>
            </a:r>
          </a:p>
          <a:p>
            <a:r>
              <a:rPr lang="en-I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ID:   ICLSTI-2026-0000</a:t>
            </a:r>
            <a:endParaRPr lang="en-IN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2FF8E1-8961-6FC0-E333-AAEC27A5EB11}"/>
              </a:ext>
            </a:extLst>
          </p:cNvPr>
          <p:cNvSpPr txBox="1"/>
          <p:nvPr/>
        </p:nvSpPr>
        <p:spPr>
          <a:xfrm>
            <a:off x="11928523" y="7244649"/>
            <a:ext cx="1728000" cy="1470659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Presenter’s </a:t>
            </a:r>
          </a:p>
          <a:p>
            <a:pPr algn="ctr"/>
            <a:r>
              <a:rPr lang="en-US" dirty="0"/>
              <a:t> Photo</a:t>
            </a:r>
          </a:p>
          <a:p>
            <a:pPr algn="ctr"/>
            <a:r>
              <a:rPr lang="en-US" dirty="0"/>
              <a:t>5.0 h x 4.8 w </a:t>
            </a:r>
            <a:r>
              <a:rPr lang="en-US" dirty="0" err="1"/>
              <a:t>cms</a:t>
            </a:r>
            <a:endParaRPr lang="en-IN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10003B-84C0-F143-6ADB-278ED1AEB1D6}"/>
              </a:ext>
            </a:extLst>
          </p:cNvPr>
          <p:cNvSpPr txBox="1"/>
          <p:nvPr/>
        </p:nvSpPr>
        <p:spPr>
          <a:xfrm>
            <a:off x="10037980" y="7187979"/>
            <a:ext cx="1728000" cy="1600438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400" dirty="0"/>
              <a:t>University/</a:t>
            </a:r>
          </a:p>
          <a:p>
            <a:pPr algn="ctr"/>
            <a:r>
              <a:rPr lang="en-US" sz="1400" dirty="0"/>
              <a:t>Institution</a:t>
            </a:r>
          </a:p>
          <a:p>
            <a:pPr algn="ctr"/>
            <a:r>
              <a:rPr lang="en-US" sz="1400" dirty="0"/>
              <a:t>Logo, if available add,     if Not available delete this box</a:t>
            </a:r>
          </a:p>
          <a:p>
            <a:pPr algn="ctr"/>
            <a:r>
              <a:rPr lang="en-US" sz="1400" dirty="0"/>
              <a:t>5.0 h x 4.8 w </a:t>
            </a:r>
            <a:r>
              <a:rPr lang="en-US" sz="1400" dirty="0" err="1"/>
              <a:t>cms</a:t>
            </a:r>
            <a:endParaRPr lang="en-IN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07ED33-E9D5-9DDC-6CAC-85617238AB31}"/>
              </a:ext>
            </a:extLst>
          </p:cNvPr>
          <p:cNvSpPr txBox="1"/>
          <p:nvPr/>
        </p:nvSpPr>
        <p:spPr>
          <a:xfrm>
            <a:off x="1369576" y="4657437"/>
            <a:ext cx="12286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dirty="0">
                <a:solidFill>
                  <a:srgbClr val="7030A0"/>
                </a:solidFill>
                <a:latin typeface="Arial Black" panose="020B0A04020102020204" pitchFamily="34" charset="0"/>
              </a:rPr>
              <a:t>Title   of   Paper /  Presentation</a:t>
            </a:r>
          </a:p>
        </p:txBody>
      </p:sp>
    </p:spTree>
    <p:extLst>
      <p:ext uri="{BB962C8B-B14F-4D97-AF65-F5344CB8AC3E}">
        <p14:creationId xmlns:p14="http://schemas.microsoft.com/office/powerpoint/2010/main" val="267163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E65A9-CE24-075D-3C2D-CAED96430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65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905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5E161-A601-4891-29C7-137D41434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331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84902-53AC-703D-A886-46E8435B8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B0A1A-7CDA-A7C2-F7E6-05FE6291C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7948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53E9E-0C2F-B71B-10AD-766A08AC0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416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6679-9171-6A17-6467-05B4BF47C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813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4B355-8595-F3F4-8AAA-51AC3DCDF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417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34C93-39F9-CC20-09B3-97CDA83BA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778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8808</TotalTime>
  <Words>77</Words>
  <Application>Microsoft Office PowerPoint</Application>
  <PresentationFormat>Custom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Aharoni</vt:lpstr>
      <vt:lpstr>Arial</vt:lpstr>
      <vt:lpstr>Arial Black</vt:lpstr>
      <vt:lpstr>Calibri</vt:lpstr>
      <vt:lpstr>Calibri Light</vt:lpstr>
      <vt:lpstr>Times New Roman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BROCHURE</dc:title>
  <dc:creator>RCS</dc:creator>
  <cp:keywords>ISRC</cp:keywords>
  <cp:lastModifiedBy>CHIRAG PATEL</cp:lastModifiedBy>
  <cp:revision>86</cp:revision>
  <dcterms:created xsi:type="dcterms:W3CDTF">2020-08-13T17:20:42Z</dcterms:created>
  <dcterms:modified xsi:type="dcterms:W3CDTF">2026-08-19T09:29:03Z</dcterms:modified>
</cp:coreProperties>
</file>