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16" r:id="rId1"/>
  </p:sldMasterIdLst>
  <p:notesMasterIdLst>
    <p:notesMasterId r:id="rId12"/>
  </p:notesMasterIdLst>
  <p:sldIdLst>
    <p:sldId id="256" r:id="rId2"/>
    <p:sldId id="265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3" r:id="rId11"/>
  </p:sldIdLst>
  <p:sldSz cx="15479713" cy="10260013"/>
  <p:notesSz cx="6858000" cy="9144000"/>
  <p:defaultTextStyle>
    <a:defPPr>
      <a:defRPr lang="en-US"/>
    </a:defPPr>
    <a:lvl1pPr marL="0" algn="l" defTabSz="1185280" rtl="0" eaLnBrk="1" latinLnBrk="0" hangingPunct="1">
      <a:defRPr sz="2334" kern="1200">
        <a:solidFill>
          <a:schemeClr val="tx1"/>
        </a:solidFill>
        <a:latin typeface="+mn-lt"/>
        <a:ea typeface="+mn-ea"/>
        <a:cs typeface="+mn-cs"/>
      </a:defRPr>
    </a:lvl1pPr>
    <a:lvl2pPr marL="592640" algn="l" defTabSz="1185280" rtl="0" eaLnBrk="1" latinLnBrk="0" hangingPunct="1">
      <a:defRPr sz="2334" kern="1200">
        <a:solidFill>
          <a:schemeClr val="tx1"/>
        </a:solidFill>
        <a:latin typeface="+mn-lt"/>
        <a:ea typeface="+mn-ea"/>
        <a:cs typeface="+mn-cs"/>
      </a:defRPr>
    </a:lvl2pPr>
    <a:lvl3pPr marL="1185280" algn="l" defTabSz="1185280" rtl="0" eaLnBrk="1" latinLnBrk="0" hangingPunct="1">
      <a:defRPr sz="2334" kern="1200">
        <a:solidFill>
          <a:schemeClr val="tx1"/>
        </a:solidFill>
        <a:latin typeface="+mn-lt"/>
        <a:ea typeface="+mn-ea"/>
        <a:cs typeface="+mn-cs"/>
      </a:defRPr>
    </a:lvl3pPr>
    <a:lvl4pPr marL="1777920" algn="l" defTabSz="1185280" rtl="0" eaLnBrk="1" latinLnBrk="0" hangingPunct="1">
      <a:defRPr sz="2334" kern="1200">
        <a:solidFill>
          <a:schemeClr val="tx1"/>
        </a:solidFill>
        <a:latin typeface="+mn-lt"/>
        <a:ea typeface="+mn-ea"/>
        <a:cs typeface="+mn-cs"/>
      </a:defRPr>
    </a:lvl4pPr>
    <a:lvl5pPr marL="2370557" algn="l" defTabSz="1185280" rtl="0" eaLnBrk="1" latinLnBrk="0" hangingPunct="1">
      <a:defRPr sz="2334" kern="1200">
        <a:solidFill>
          <a:schemeClr val="tx1"/>
        </a:solidFill>
        <a:latin typeface="+mn-lt"/>
        <a:ea typeface="+mn-ea"/>
        <a:cs typeface="+mn-cs"/>
      </a:defRPr>
    </a:lvl5pPr>
    <a:lvl6pPr marL="2963199" algn="l" defTabSz="1185280" rtl="0" eaLnBrk="1" latinLnBrk="0" hangingPunct="1">
      <a:defRPr sz="2334" kern="1200">
        <a:solidFill>
          <a:schemeClr val="tx1"/>
        </a:solidFill>
        <a:latin typeface="+mn-lt"/>
        <a:ea typeface="+mn-ea"/>
        <a:cs typeface="+mn-cs"/>
      </a:defRPr>
    </a:lvl6pPr>
    <a:lvl7pPr marL="3555839" algn="l" defTabSz="1185280" rtl="0" eaLnBrk="1" latinLnBrk="0" hangingPunct="1">
      <a:defRPr sz="2334" kern="1200">
        <a:solidFill>
          <a:schemeClr val="tx1"/>
        </a:solidFill>
        <a:latin typeface="+mn-lt"/>
        <a:ea typeface="+mn-ea"/>
        <a:cs typeface="+mn-cs"/>
      </a:defRPr>
    </a:lvl7pPr>
    <a:lvl8pPr marL="4148479" algn="l" defTabSz="1185280" rtl="0" eaLnBrk="1" latinLnBrk="0" hangingPunct="1">
      <a:defRPr sz="2334" kern="1200">
        <a:solidFill>
          <a:schemeClr val="tx1"/>
        </a:solidFill>
        <a:latin typeface="+mn-lt"/>
        <a:ea typeface="+mn-ea"/>
        <a:cs typeface="+mn-cs"/>
      </a:defRPr>
    </a:lvl8pPr>
    <a:lvl9pPr marL="4741121" algn="l" defTabSz="1185280" rtl="0" eaLnBrk="1" latinLnBrk="0" hangingPunct="1">
      <a:defRPr sz="233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32" userDrawn="1">
          <p15:clr>
            <a:srgbClr val="A4A3A4"/>
          </p15:clr>
        </p15:guide>
        <p15:guide id="2" pos="487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DB9"/>
    <a:srgbClr val="66FFFF"/>
    <a:srgbClr val="BDFFFF"/>
    <a:srgbClr val="FF0066"/>
    <a:srgbClr val="0000FF"/>
    <a:srgbClr val="008080"/>
    <a:srgbClr val="FF0000"/>
    <a:srgbClr val="FFF4D5"/>
    <a:srgbClr val="FFF8E5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17" autoAdjust="0"/>
    <p:restoredTop sz="94660"/>
  </p:normalViewPr>
  <p:slideViewPr>
    <p:cSldViewPr snapToGrid="0">
      <p:cViewPr varScale="1">
        <p:scale>
          <a:sx n="37" d="100"/>
          <a:sy n="37" d="100"/>
        </p:scale>
        <p:origin x="1352" y="52"/>
      </p:cViewPr>
      <p:guideLst>
        <p:guide orient="horz" pos="3232"/>
        <p:guide pos="487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1BFD13-C70C-4567-99A6-F1A1EC392E84}" type="datetimeFigureOut">
              <a:rPr lang="en-IN" smtClean="0"/>
              <a:t>18-09-2025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1143000"/>
            <a:ext cx="46545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FFBA73-2092-4A13-B84B-E71EC15113A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550111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2826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514133" algn="l" defTabSz="102826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1028263" algn="l" defTabSz="102826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542395" algn="l" defTabSz="102826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2056527" algn="l" defTabSz="102826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2570660" algn="l" defTabSz="102826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3084791" algn="l" defTabSz="102826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3598924" algn="l" defTabSz="102826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4113055" algn="l" defTabSz="1028263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01725" y="1143000"/>
            <a:ext cx="465455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FFBA73-2092-4A13-B84B-E71EC15113A6}" type="slidenum">
              <a:rPr lang="en-IN" smtClean="0"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436248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60979" y="1679129"/>
            <a:ext cx="13157757" cy="3572005"/>
          </a:xfrm>
        </p:spPr>
        <p:txBody>
          <a:bodyPr anchor="b"/>
          <a:lstStyle>
            <a:lvl1pPr algn="ctr">
              <a:defRPr sz="897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34965" y="5388883"/>
            <a:ext cx="11609784" cy="2477127"/>
          </a:xfrm>
        </p:spPr>
        <p:txBody>
          <a:bodyPr/>
          <a:lstStyle>
            <a:lvl1pPr marL="0" indent="0" algn="ctr">
              <a:buNone/>
              <a:defRPr sz="3591"/>
            </a:lvl1pPr>
            <a:lvl2pPr marL="683976" indent="0" algn="ctr">
              <a:buNone/>
              <a:defRPr sz="2992"/>
            </a:lvl2pPr>
            <a:lvl3pPr marL="1367952" indent="0" algn="ctr">
              <a:buNone/>
              <a:defRPr sz="2693"/>
            </a:lvl3pPr>
            <a:lvl4pPr marL="2051928" indent="0" algn="ctr">
              <a:buNone/>
              <a:defRPr sz="2393"/>
            </a:lvl4pPr>
            <a:lvl5pPr marL="2735904" indent="0" algn="ctr">
              <a:buNone/>
              <a:defRPr sz="2393"/>
            </a:lvl5pPr>
            <a:lvl6pPr marL="3419880" indent="0" algn="ctr">
              <a:buNone/>
              <a:defRPr sz="2393"/>
            </a:lvl6pPr>
            <a:lvl7pPr marL="4103856" indent="0" algn="ctr">
              <a:buNone/>
              <a:defRPr sz="2393"/>
            </a:lvl7pPr>
            <a:lvl8pPr marL="4787832" indent="0" algn="ctr">
              <a:buNone/>
              <a:defRPr sz="2393"/>
            </a:lvl8pPr>
            <a:lvl9pPr marL="5471807" indent="0" algn="ctr">
              <a:buNone/>
              <a:defRPr sz="239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F4328-476F-4C82-BEC6-FA92DEA62BF2}" type="datetime1">
              <a:rPr lang="en-IN" smtClean="0"/>
              <a:t>18-09-2025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CC4A9-1694-4E3E-B1FE-5EF57EE0EDD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52125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27D54-4DC4-4E83-A685-C4A862DDF7CF}" type="datetime1">
              <a:rPr lang="en-IN" smtClean="0"/>
              <a:t>18-09-2025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CC4A9-1694-4E3E-B1FE-5EF57EE0EDD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486654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077672" y="546252"/>
            <a:ext cx="3337813" cy="86948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4232" y="546252"/>
            <a:ext cx="9819943" cy="869488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874E4-A70A-4C9B-A441-346E5122E411}" type="datetime1">
              <a:rPr lang="en-IN" smtClean="0"/>
              <a:t>18-09-2025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CC4A9-1694-4E3E-B1FE-5EF57EE0EDD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55648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D5E2D-844F-42DC-9009-DC24889715FE}" type="datetime1">
              <a:rPr lang="en-IN" smtClean="0"/>
              <a:t>18-09-2025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CC4A9-1694-4E3E-B1FE-5EF57EE0EDD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16060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6169" y="2557881"/>
            <a:ext cx="13351252" cy="4267880"/>
          </a:xfrm>
        </p:spPr>
        <p:txBody>
          <a:bodyPr anchor="b"/>
          <a:lstStyle>
            <a:lvl1pPr>
              <a:defRPr sz="897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169" y="6866138"/>
            <a:ext cx="13351252" cy="2244377"/>
          </a:xfrm>
        </p:spPr>
        <p:txBody>
          <a:bodyPr/>
          <a:lstStyle>
            <a:lvl1pPr marL="0" indent="0">
              <a:buNone/>
              <a:defRPr sz="3591">
                <a:solidFill>
                  <a:schemeClr val="tx1"/>
                </a:solidFill>
              </a:defRPr>
            </a:lvl1pPr>
            <a:lvl2pPr marL="683976" indent="0">
              <a:buNone/>
              <a:defRPr sz="2992">
                <a:solidFill>
                  <a:schemeClr val="tx1">
                    <a:tint val="75000"/>
                  </a:schemeClr>
                </a:solidFill>
              </a:defRPr>
            </a:lvl2pPr>
            <a:lvl3pPr marL="1367952" indent="0">
              <a:buNone/>
              <a:defRPr sz="2693">
                <a:solidFill>
                  <a:schemeClr val="tx1">
                    <a:tint val="75000"/>
                  </a:schemeClr>
                </a:solidFill>
              </a:defRPr>
            </a:lvl3pPr>
            <a:lvl4pPr marL="2051928" indent="0">
              <a:buNone/>
              <a:defRPr sz="2393">
                <a:solidFill>
                  <a:schemeClr val="tx1">
                    <a:tint val="75000"/>
                  </a:schemeClr>
                </a:solidFill>
              </a:defRPr>
            </a:lvl4pPr>
            <a:lvl5pPr marL="2735904" indent="0">
              <a:buNone/>
              <a:defRPr sz="2393">
                <a:solidFill>
                  <a:schemeClr val="tx1">
                    <a:tint val="75000"/>
                  </a:schemeClr>
                </a:solidFill>
              </a:defRPr>
            </a:lvl5pPr>
            <a:lvl6pPr marL="3419880" indent="0">
              <a:buNone/>
              <a:defRPr sz="2393">
                <a:solidFill>
                  <a:schemeClr val="tx1">
                    <a:tint val="75000"/>
                  </a:schemeClr>
                </a:solidFill>
              </a:defRPr>
            </a:lvl6pPr>
            <a:lvl7pPr marL="4103856" indent="0">
              <a:buNone/>
              <a:defRPr sz="2393">
                <a:solidFill>
                  <a:schemeClr val="tx1">
                    <a:tint val="75000"/>
                  </a:schemeClr>
                </a:solidFill>
              </a:defRPr>
            </a:lvl7pPr>
            <a:lvl8pPr marL="4787832" indent="0">
              <a:buNone/>
              <a:defRPr sz="2393">
                <a:solidFill>
                  <a:schemeClr val="tx1">
                    <a:tint val="75000"/>
                  </a:schemeClr>
                </a:solidFill>
              </a:defRPr>
            </a:lvl8pPr>
            <a:lvl9pPr marL="5471807" indent="0">
              <a:buNone/>
              <a:defRPr sz="239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94220-233A-4B0E-86C6-59E29A1FCE5F}" type="datetime1">
              <a:rPr lang="en-IN" smtClean="0"/>
              <a:t>18-09-2025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CC4A9-1694-4E3E-B1FE-5EF57EE0EDD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65831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4230" y="2731253"/>
            <a:ext cx="6578878" cy="65098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36605" y="2731253"/>
            <a:ext cx="6578878" cy="65098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54697-CE5D-4E4E-B6D9-B133F968889B}" type="datetime1">
              <a:rPr lang="en-IN" smtClean="0"/>
              <a:t>18-09-2025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CC4A9-1694-4E3E-B1FE-5EF57EE0EDD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46953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247" y="546254"/>
            <a:ext cx="13351252" cy="198312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250" y="2515129"/>
            <a:ext cx="6548642" cy="1232626"/>
          </a:xfrm>
        </p:spPr>
        <p:txBody>
          <a:bodyPr anchor="b"/>
          <a:lstStyle>
            <a:lvl1pPr marL="0" indent="0">
              <a:buNone/>
              <a:defRPr sz="3591" b="1"/>
            </a:lvl1pPr>
            <a:lvl2pPr marL="683976" indent="0">
              <a:buNone/>
              <a:defRPr sz="2992" b="1"/>
            </a:lvl2pPr>
            <a:lvl3pPr marL="1367952" indent="0">
              <a:buNone/>
              <a:defRPr sz="2693" b="1"/>
            </a:lvl3pPr>
            <a:lvl4pPr marL="2051928" indent="0">
              <a:buNone/>
              <a:defRPr sz="2393" b="1"/>
            </a:lvl4pPr>
            <a:lvl5pPr marL="2735904" indent="0">
              <a:buNone/>
              <a:defRPr sz="2393" b="1"/>
            </a:lvl5pPr>
            <a:lvl6pPr marL="3419880" indent="0">
              <a:buNone/>
              <a:defRPr sz="2393" b="1"/>
            </a:lvl6pPr>
            <a:lvl7pPr marL="4103856" indent="0">
              <a:buNone/>
              <a:defRPr sz="2393" b="1"/>
            </a:lvl7pPr>
            <a:lvl8pPr marL="4787832" indent="0">
              <a:buNone/>
              <a:defRPr sz="2393" b="1"/>
            </a:lvl8pPr>
            <a:lvl9pPr marL="5471807" indent="0">
              <a:buNone/>
              <a:defRPr sz="239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6250" y="3747756"/>
            <a:ext cx="6548642" cy="55123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36605" y="2515129"/>
            <a:ext cx="6580894" cy="1232626"/>
          </a:xfrm>
        </p:spPr>
        <p:txBody>
          <a:bodyPr anchor="b"/>
          <a:lstStyle>
            <a:lvl1pPr marL="0" indent="0">
              <a:buNone/>
              <a:defRPr sz="3591" b="1"/>
            </a:lvl1pPr>
            <a:lvl2pPr marL="683976" indent="0">
              <a:buNone/>
              <a:defRPr sz="2992" b="1"/>
            </a:lvl2pPr>
            <a:lvl3pPr marL="1367952" indent="0">
              <a:buNone/>
              <a:defRPr sz="2693" b="1"/>
            </a:lvl3pPr>
            <a:lvl4pPr marL="2051928" indent="0">
              <a:buNone/>
              <a:defRPr sz="2393" b="1"/>
            </a:lvl4pPr>
            <a:lvl5pPr marL="2735904" indent="0">
              <a:buNone/>
              <a:defRPr sz="2393" b="1"/>
            </a:lvl5pPr>
            <a:lvl6pPr marL="3419880" indent="0">
              <a:buNone/>
              <a:defRPr sz="2393" b="1"/>
            </a:lvl6pPr>
            <a:lvl7pPr marL="4103856" indent="0">
              <a:buNone/>
              <a:defRPr sz="2393" b="1"/>
            </a:lvl7pPr>
            <a:lvl8pPr marL="4787832" indent="0">
              <a:buNone/>
              <a:defRPr sz="2393" b="1"/>
            </a:lvl8pPr>
            <a:lvl9pPr marL="5471807" indent="0">
              <a:buNone/>
              <a:defRPr sz="239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36605" y="3747756"/>
            <a:ext cx="6580894" cy="55123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CB77F-B333-4841-80E9-32C4D0B91481}" type="datetime1">
              <a:rPr lang="en-IN" smtClean="0"/>
              <a:t>18-09-2025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CC4A9-1694-4E3E-B1FE-5EF57EE0EDD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52911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B32EB-65F2-4307-A037-3E9A4BEBDC06}" type="datetime1">
              <a:rPr lang="en-IN" smtClean="0"/>
              <a:t>18-09-2025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CC4A9-1694-4E3E-B1FE-5EF57EE0EDD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71980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4FEA8-1796-46A2-A295-55170F6F51DA}" type="datetime1">
              <a:rPr lang="en-IN" smtClean="0"/>
              <a:t>18-09-2025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CC4A9-1694-4E3E-B1FE-5EF57EE0EDD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13607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248" y="684002"/>
            <a:ext cx="4992610" cy="2394003"/>
          </a:xfrm>
        </p:spPr>
        <p:txBody>
          <a:bodyPr anchor="b"/>
          <a:lstStyle>
            <a:lvl1pPr>
              <a:defRPr sz="478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80895" y="1477255"/>
            <a:ext cx="7836605" cy="7291259"/>
          </a:xfrm>
        </p:spPr>
        <p:txBody>
          <a:bodyPr/>
          <a:lstStyle>
            <a:lvl1pPr>
              <a:defRPr sz="4788"/>
            </a:lvl1pPr>
            <a:lvl2pPr>
              <a:defRPr sz="4189"/>
            </a:lvl2pPr>
            <a:lvl3pPr>
              <a:defRPr sz="3591"/>
            </a:lvl3pPr>
            <a:lvl4pPr>
              <a:defRPr sz="2992"/>
            </a:lvl4pPr>
            <a:lvl5pPr>
              <a:defRPr sz="2992"/>
            </a:lvl5pPr>
            <a:lvl6pPr>
              <a:defRPr sz="2992"/>
            </a:lvl6pPr>
            <a:lvl7pPr>
              <a:defRPr sz="2992"/>
            </a:lvl7pPr>
            <a:lvl8pPr>
              <a:defRPr sz="2992"/>
            </a:lvl8pPr>
            <a:lvl9pPr>
              <a:defRPr sz="2992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6248" y="3078004"/>
            <a:ext cx="4992610" cy="5702383"/>
          </a:xfrm>
        </p:spPr>
        <p:txBody>
          <a:bodyPr/>
          <a:lstStyle>
            <a:lvl1pPr marL="0" indent="0">
              <a:buNone/>
              <a:defRPr sz="2393"/>
            </a:lvl1pPr>
            <a:lvl2pPr marL="683976" indent="0">
              <a:buNone/>
              <a:defRPr sz="2095"/>
            </a:lvl2pPr>
            <a:lvl3pPr marL="1367952" indent="0">
              <a:buNone/>
              <a:defRPr sz="1795"/>
            </a:lvl3pPr>
            <a:lvl4pPr marL="2051928" indent="0">
              <a:buNone/>
              <a:defRPr sz="1496"/>
            </a:lvl4pPr>
            <a:lvl5pPr marL="2735904" indent="0">
              <a:buNone/>
              <a:defRPr sz="1496"/>
            </a:lvl5pPr>
            <a:lvl6pPr marL="3419880" indent="0">
              <a:buNone/>
              <a:defRPr sz="1496"/>
            </a:lvl6pPr>
            <a:lvl7pPr marL="4103856" indent="0">
              <a:buNone/>
              <a:defRPr sz="1496"/>
            </a:lvl7pPr>
            <a:lvl8pPr marL="4787832" indent="0">
              <a:buNone/>
              <a:defRPr sz="1496"/>
            </a:lvl8pPr>
            <a:lvl9pPr marL="5471807" indent="0">
              <a:buNone/>
              <a:defRPr sz="1496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16013-82C8-4713-B38F-AC1AF343F510}" type="datetime1">
              <a:rPr lang="en-IN" smtClean="0"/>
              <a:t>18-09-2025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CC4A9-1694-4E3E-B1FE-5EF57EE0EDD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53588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248" y="684002"/>
            <a:ext cx="4992610" cy="2394003"/>
          </a:xfrm>
        </p:spPr>
        <p:txBody>
          <a:bodyPr anchor="b"/>
          <a:lstStyle>
            <a:lvl1pPr>
              <a:defRPr sz="478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80895" y="1477255"/>
            <a:ext cx="7836605" cy="7291259"/>
          </a:xfrm>
        </p:spPr>
        <p:txBody>
          <a:bodyPr anchor="t"/>
          <a:lstStyle>
            <a:lvl1pPr marL="0" indent="0">
              <a:buNone/>
              <a:defRPr sz="4788"/>
            </a:lvl1pPr>
            <a:lvl2pPr marL="683976" indent="0">
              <a:buNone/>
              <a:defRPr sz="4189"/>
            </a:lvl2pPr>
            <a:lvl3pPr marL="1367952" indent="0">
              <a:buNone/>
              <a:defRPr sz="3591"/>
            </a:lvl3pPr>
            <a:lvl4pPr marL="2051928" indent="0">
              <a:buNone/>
              <a:defRPr sz="2992"/>
            </a:lvl4pPr>
            <a:lvl5pPr marL="2735904" indent="0">
              <a:buNone/>
              <a:defRPr sz="2992"/>
            </a:lvl5pPr>
            <a:lvl6pPr marL="3419880" indent="0">
              <a:buNone/>
              <a:defRPr sz="2992"/>
            </a:lvl6pPr>
            <a:lvl7pPr marL="4103856" indent="0">
              <a:buNone/>
              <a:defRPr sz="2992"/>
            </a:lvl7pPr>
            <a:lvl8pPr marL="4787832" indent="0">
              <a:buNone/>
              <a:defRPr sz="2992"/>
            </a:lvl8pPr>
            <a:lvl9pPr marL="5471807" indent="0">
              <a:buNone/>
              <a:defRPr sz="2992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6248" y="3078004"/>
            <a:ext cx="4992610" cy="5702383"/>
          </a:xfrm>
        </p:spPr>
        <p:txBody>
          <a:bodyPr/>
          <a:lstStyle>
            <a:lvl1pPr marL="0" indent="0">
              <a:buNone/>
              <a:defRPr sz="2393"/>
            </a:lvl1pPr>
            <a:lvl2pPr marL="683976" indent="0">
              <a:buNone/>
              <a:defRPr sz="2095"/>
            </a:lvl2pPr>
            <a:lvl3pPr marL="1367952" indent="0">
              <a:buNone/>
              <a:defRPr sz="1795"/>
            </a:lvl3pPr>
            <a:lvl4pPr marL="2051928" indent="0">
              <a:buNone/>
              <a:defRPr sz="1496"/>
            </a:lvl4pPr>
            <a:lvl5pPr marL="2735904" indent="0">
              <a:buNone/>
              <a:defRPr sz="1496"/>
            </a:lvl5pPr>
            <a:lvl6pPr marL="3419880" indent="0">
              <a:buNone/>
              <a:defRPr sz="1496"/>
            </a:lvl6pPr>
            <a:lvl7pPr marL="4103856" indent="0">
              <a:buNone/>
              <a:defRPr sz="1496"/>
            </a:lvl7pPr>
            <a:lvl8pPr marL="4787832" indent="0">
              <a:buNone/>
              <a:defRPr sz="1496"/>
            </a:lvl8pPr>
            <a:lvl9pPr marL="5471807" indent="0">
              <a:buNone/>
              <a:defRPr sz="1496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BC56D-4D56-4488-A91F-11F1442BECA5}" type="datetime1">
              <a:rPr lang="en-IN" smtClean="0"/>
              <a:t>18-09-2025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CC4A9-1694-4E3E-B1FE-5EF57EE0EDD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67719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88">
              <a:srgbClr val="BDFFFF"/>
            </a:gs>
            <a:gs pos="64705">
              <a:schemeClr val="accent2">
                <a:lumMod val="20000"/>
                <a:lumOff val="80000"/>
              </a:schemeClr>
            </a:gs>
            <a:gs pos="98000">
              <a:srgbClr val="FFEDB9"/>
            </a:gs>
            <a:gs pos="29000">
              <a:schemeClr val="bg1"/>
            </a:gs>
            <a:gs pos="38000">
              <a:schemeClr val="bg1">
                <a:lumMod val="96000"/>
                <a:lumOff val="4000"/>
              </a:schemeClr>
            </a:gs>
            <a:gs pos="87000">
              <a:schemeClr val="accent4">
                <a:lumMod val="20000"/>
                <a:lumOff val="8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4231" y="546254"/>
            <a:ext cx="13351252" cy="19831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4231" y="2731253"/>
            <a:ext cx="13351252" cy="65098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4231" y="9509515"/>
            <a:ext cx="3482935" cy="5462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9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07BDE-61E9-4F13-8665-879045D4EA01}" type="datetime1">
              <a:rPr lang="en-IN" smtClean="0"/>
              <a:t>18-09-2025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27656" y="9509515"/>
            <a:ext cx="5224403" cy="5462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9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32549" y="9509515"/>
            <a:ext cx="3482935" cy="5462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9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DCC4A9-1694-4E3E-B1FE-5EF57EE0EDD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2832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hf hdr="0" ftr="0" dt="0"/>
  <p:txStyles>
    <p:titleStyle>
      <a:lvl1pPr algn="l" defTabSz="1367952" rtl="0" eaLnBrk="1" latinLnBrk="0" hangingPunct="1">
        <a:lnSpc>
          <a:spcPct val="90000"/>
        </a:lnSpc>
        <a:spcBef>
          <a:spcPct val="0"/>
        </a:spcBef>
        <a:buNone/>
        <a:defRPr sz="658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1988" indent="-341988" algn="l" defTabSz="1367952" rtl="0" eaLnBrk="1" latinLnBrk="0" hangingPunct="1">
        <a:lnSpc>
          <a:spcPct val="90000"/>
        </a:lnSpc>
        <a:spcBef>
          <a:spcPts val="1496"/>
        </a:spcBef>
        <a:buFont typeface="Arial" panose="020B0604020202020204" pitchFamily="34" charset="0"/>
        <a:buChar char="•"/>
        <a:defRPr sz="4189" kern="1200">
          <a:solidFill>
            <a:schemeClr val="tx1"/>
          </a:solidFill>
          <a:latin typeface="+mn-lt"/>
          <a:ea typeface="+mn-ea"/>
          <a:cs typeface="+mn-cs"/>
        </a:defRPr>
      </a:lvl1pPr>
      <a:lvl2pPr marL="1025964" indent="-341988" algn="l" defTabSz="1367952" rtl="0" eaLnBrk="1" latinLnBrk="0" hangingPunct="1">
        <a:lnSpc>
          <a:spcPct val="90000"/>
        </a:lnSpc>
        <a:spcBef>
          <a:spcPts val="748"/>
        </a:spcBef>
        <a:buFont typeface="Arial" panose="020B0604020202020204" pitchFamily="34" charset="0"/>
        <a:buChar char="•"/>
        <a:defRPr sz="3591" kern="1200">
          <a:solidFill>
            <a:schemeClr val="tx1"/>
          </a:solidFill>
          <a:latin typeface="+mn-lt"/>
          <a:ea typeface="+mn-ea"/>
          <a:cs typeface="+mn-cs"/>
        </a:defRPr>
      </a:lvl2pPr>
      <a:lvl3pPr marL="1709940" indent="-341988" algn="l" defTabSz="1367952" rtl="0" eaLnBrk="1" latinLnBrk="0" hangingPunct="1">
        <a:lnSpc>
          <a:spcPct val="90000"/>
        </a:lnSpc>
        <a:spcBef>
          <a:spcPts val="748"/>
        </a:spcBef>
        <a:buFont typeface="Arial" panose="020B0604020202020204" pitchFamily="34" charset="0"/>
        <a:buChar char="•"/>
        <a:defRPr sz="2992" kern="1200">
          <a:solidFill>
            <a:schemeClr val="tx1"/>
          </a:solidFill>
          <a:latin typeface="+mn-lt"/>
          <a:ea typeface="+mn-ea"/>
          <a:cs typeface="+mn-cs"/>
        </a:defRPr>
      </a:lvl3pPr>
      <a:lvl4pPr marL="2393915" indent="-341988" algn="l" defTabSz="1367952" rtl="0" eaLnBrk="1" latinLnBrk="0" hangingPunct="1">
        <a:lnSpc>
          <a:spcPct val="90000"/>
        </a:lnSpc>
        <a:spcBef>
          <a:spcPts val="748"/>
        </a:spcBef>
        <a:buFont typeface="Arial" panose="020B0604020202020204" pitchFamily="34" charset="0"/>
        <a:buChar char="•"/>
        <a:defRPr sz="2693" kern="1200">
          <a:solidFill>
            <a:schemeClr val="tx1"/>
          </a:solidFill>
          <a:latin typeface="+mn-lt"/>
          <a:ea typeface="+mn-ea"/>
          <a:cs typeface="+mn-cs"/>
        </a:defRPr>
      </a:lvl4pPr>
      <a:lvl5pPr marL="3077892" indent="-341988" algn="l" defTabSz="1367952" rtl="0" eaLnBrk="1" latinLnBrk="0" hangingPunct="1">
        <a:lnSpc>
          <a:spcPct val="90000"/>
        </a:lnSpc>
        <a:spcBef>
          <a:spcPts val="748"/>
        </a:spcBef>
        <a:buFont typeface="Arial" panose="020B0604020202020204" pitchFamily="34" charset="0"/>
        <a:buChar char="•"/>
        <a:defRPr sz="2693" kern="1200">
          <a:solidFill>
            <a:schemeClr val="tx1"/>
          </a:solidFill>
          <a:latin typeface="+mn-lt"/>
          <a:ea typeface="+mn-ea"/>
          <a:cs typeface="+mn-cs"/>
        </a:defRPr>
      </a:lvl5pPr>
      <a:lvl6pPr marL="3761868" indent="-341988" algn="l" defTabSz="1367952" rtl="0" eaLnBrk="1" latinLnBrk="0" hangingPunct="1">
        <a:lnSpc>
          <a:spcPct val="90000"/>
        </a:lnSpc>
        <a:spcBef>
          <a:spcPts val="748"/>
        </a:spcBef>
        <a:buFont typeface="Arial" panose="020B0604020202020204" pitchFamily="34" charset="0"/>
        <a:buChar char="•"/>
        <a:defRPr sz="2693" kern="1200">
          <a:solidFill>
            <a:schemeClr val="tx1"/>
          </a:solidFill>
          <a:latin typeface="+mn-lt"/>
          <a:ea typeface="+mn-ea"/>
          <a:cs typeface="+mn-cs"/>
        </a:defRPr>
      </a:lvl6pPr>
      <a:lvl7pPr marL="4445844" indent="-341988" algn="l" defTabSz="1367952" rtl="0" eaLnBrk="1" latinLnBrk="0" hangingPunct="1">
        <a:lnSpc>
          <a:spcPct val="90000"/>
        </a:lnSpc>
        <a:spcBef>
          <a:spcPts val="748"/>
        </a:spcBef>
        <a:buFont typeface="Arial" panose="020B0604020202020204" pitchFamily="34" charset="0"/>
        <a:buChar char="•"/>
        <a:defRPr sz="2693" kern="1200">
          <a:solidFill>
            <a:schemeClr val="tx1"/>
          </a:solidFill>
          <a:latin typeface="+mn-lt"/>
          <a:ea typeface="+mn-ea"/>
          <a:cs typeface="+mn-cs"/>
        </a:defRPr>
      </a:lvl7pPr>
      <a:lvl8pPr marL="5129820" indent="-341988" algn="l" defTabSz="1367952" rtl="0" eaLnBrk="1" latinLnBrk="0" hangingPunct="1">
        <a:lnSpc>
          <a:spcPct val="90000"/>
        </a:lnSpc>
        <a:spcBef>
          <a:spcPts val="748"/>
        </a:spcBef>
        <a:buFont typeface="Arial" panose="020B0604020202020204" pitchFamily="34" charset="0"/>
        <a:buChar char="•"/>
        <a:defRPr sz="2693" kern="1200">
          <a:solidFill>
            <a:schemeClr val="tx1"/>
          </a:solidFill>
          <a:latin typeface="+mn-lt"/>
          <a:ea typeface="+mn-ea"/>
          <a:cs typeface="+mn-cs"/>
        </a:defRPr>
      </a:lvl8pPr>
      <a:lvl9pPr marL="5813795" indent="-341988" algn="l" defTabSz="1367952" rtl="0" eaLnBrk="1" latinLnBrk="0" hangingPunct="1">
        <a:lnSpc>
          <a:spcPct val="90000"/>
        </a:lnSpc>
        <a:spcBef>
          <a:spcPts val="748"/>
        </a:spcBef>
        <a:buFont typeface="Arial" panose="020B0604020202020204" pitchFamily="34" charset="0"/>
        <a:buChar char="•"/>
        <a:defRPr sz="269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67952" rtl="0" eaLnBrk="1" latinLnBrk="0" hangingPunct="1">
        <a:defRPr sz="2693" kern="1200">
          <a:solidFill>
            <a:schemeClr val="tx1"/>
          </a:solidFill>
          <a:latin typeface="+mn-lt"/>
          <a:ea typeface="+mn-ea"/>
          <a:cs typeface="+mn-cs"/>
        </a:defRPr>
      </a:lvl1pPr>
      <a:lvl2pPr marL="683976" algn="l" defTabSz="1367952" rtl="0" eaLnBrk="1" latinLnBrk="0" hangingPunct="1">
        <a:defRPr sz="2693" kern="1200">
          <a:solidFill>
            <a:schemeClr val="tx1"/>
          </a:solidFill>
          <a:latin typeface="+mn-lt"/>
          <a:ea typeface="+mn-ea"/>
          <a:cs typeface="+mn-cs"/>
        </a:defRPr>
      </a:lvl2pPr>
      <a:lvl3pPr marL="1367952" algn="l" defTabSz="1367952" rtl="0" eaLnBrk="1" latinLnBrk="0" hangingPunct="1">
        <a:defRPr sz="2693" kern="1200">
          <a:solidFill>
            <a:schemeClr val="tx1"/>
          </a:solidFill>
          <a:latin typeface="+mn-lt"/>
          <a:ea typeface="+mn-ea"/>
          <a:cs typeface="+mn-cs"/>
        </a:defRPr>
      </a:lvl3pPr>
      <a:lvl4pPr marL="2051928" algn="l" defTabSz="1367952" rtl="0" eaLnBrk="1" latinLnBrk="0" hangingPunct="1">
        <a:defRPr sz="2693" kern="1200">
          <a:solidFill>
            <a:schemeClr val="tx1"/>
          </a:solidFill>
          <a:latin typeface="+mn-lt"/>
          <a:ea typeface="+mn-ea"/>
          <a:cs typeface="+mn-cs"/>
        </a:defRPr>
      </a:lvl4pPr>
      <a:lvl5pPr marL="2735904" algn="l" defTabSz="1367952" rtl="0" eaLnBrk="1" latinLnBrk="0" hangingPunct="1">
        <a:defRPr sz="2693" kern="1200">
          <a:solidFill>
            <a:schemeClr val="tx1"/>
          </a:solidFill>
          <a:latin typeface="+mn-lt"/>
          <a:ea typeface="+mn-ea"/>
          <a:cs typeface="+mn-cs"/>
        </a:defRPr>
      </a:lvl5pPr>
      <a:lvl6pPr marL="3419880" algn="l" defTabSz="1367952" rtl="0" eaLnBrk="1" latinLnBrk="0" hangingPunct="1">
        <a:defRPr sz="2693" kern="1200">
          <a:solidFill>
            <a:schemeClr val="tx1"/>
          </a:solidFill>
          <a:latin typeface="+mn-lt"/>
          <a:ea typeface="+mn-ea"/>
          <a:cs typeface="+mn-cs"/>
        </a:defRPr>
      </a:lvl6pPr>
      <a:lvl7pPr marL="4103856" algn="l" defTabSz="1367952" rtl="0" eaLnBrk="1" latinLnBrk="0" hangingPunct="1">
        <a:defRPr sz="2693" kern="1200">
          <a:solidFill>
            <a:schemeClr val="tx1"/>
          </a:solidFill>
          <a:latin typeface="+mn-lt"/>
          <a:ea typeface="+mn-ea"/>
          <a:cs typeface="+mn-cs"/>
        </a:defRPr>
      </a:lvl7pPr>
      <a:lvl8pPr marL="4787832" algn="l" defTabSz="1367952" rtl="0" eaLnBrk="1" latinLnBrk="0" hangingPunct="1">
        <a:defRPr sz="2693" kern="1200">
          <a:solidFill>
            <a:schemeClr val="tx1"/>
          </a:solidFill>
          <a:latin typeface="+mn-lt"/>
          <a:ea typeface="+mn-ea"/>
          <a:cs typeface="+mn-cs"/>
        </a:defRPr>
      </a:lvl8pPr>
      <a:lvl9pPr marL="5471807" algn="l" defTabSz="1367952" rtl="0" eaLnBrk="1" latinLnBrk="0" hangingPunct="1">
        <a:defRPr sz="269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11" Type="http://schemas.openxmlformats.org/officeDocument/2006/relationships/image" Target="../media/image8.jpg"/><Relationship Id="rId5" Type="http://schemas.microsoft.com/office/2007/relationships/hdphoto" Target="../media/hdphoto1.wdp"/><Relationship Id="rId10" Type="http://schemas.openxmlformats.org/officeDocument/2006/relationships/image" Target="../media/image7.emf"/><Relationship Id="rId4" Type="http://schemas.openxmlformats.org/officeDocument/2006/relationships/image" Target="../media/image2.png"/><Relationship Id="rId9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1477168" y="4846188"/>
            <a:ext cx="12286947" cy="605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3199" dirty="0">
                <a:solidFill>
                  <a:srgbClr val="7030A0"/>
                </a:solidFill>
                <a:latin typeface="Arial Black" panose="020B0A04020102020204" pitchFamily="34" charset="0"/>
              </a:rPr>
              <a:t>Title   of   Paper /  </a:t>
            </a:r>
            <a:r>
              <a:rPr lang="en-IN" sz="3199">
                <a:solidFill>
                  <a:srgbClr val="7030A0"/>
                </a:solidFill>
                <a:latin typeface="Arial Black" panose="020B0A04020102020204" pitchFamily="34" charset="0"/>
              </a:rPr>
              <a:t>Poster  / </a:t>
            </a:r>
            <a:r>
              <a:rPr lang="en-IN" sz="3199" dirty="0">
                <a:solidFill>
                  <a:srgbClr val="7030A0"/>
                </a:solidFill>
                <a:latin typeface="Arial Black" panose="020B0A04020102020204" pitchFamily="34" charset="0"/>
              </a:rPr>
              <a:t>Project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53103" y="7439598"/>
            <a:ext cx="8446571" cy="18177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18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Presentation By:</a:t>
            </a:r>
          </a:p>
          <a:p>
            <a:endParaRPr lang="en-IN" sz="1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IN" sz="1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Name: </a:t>
            </a:r>
          </a:p>
          <a:p>
            <a:r>
              <a:rPr lang="en-IN" sz="1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Institute / University:</a:t>
            </a:r>
          </a:p>
          <a:p>
            <a:r>
              <a:rPr lang="en-IN" sz="1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Country:</a:t>
            </a:r>
          </a:p>
          <a:p>
            <a:r>
              <a:rPr lang="en-IN" sz="1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Presentation ID:   ICLSGM-2025-A00</a:t>
            </a:r>
            <a:endParaRPr lang="en-IN" sz="1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593487" y="9522104"/>
            <a:ext cx="3240048" cy="574987"/>
          </a:xfrm>
        </p:spPr>
        <p:txBody>
          <a:bodyPr/>
          <a:lstStyle/>
          <a:p>
            <a:fld id="{99DCC4A9-1694-4E3E-B1FE-5EF57EE0EDD2}" type="slidenum">
              <a:rPr lang="en-IN" smtClean="0"/>
              <a:t>1</a:t>
            </a:fld>
            <a:endParaRPr lang="en-IN" dirty="0"/>
          </a:p>
        </p:txBody>
      </p:sp>
      <p:sp>
        <p:nvSpPr>
          <p:cNvPr id="21" name="TextBox 20"/>
          <p:cNvSpPr txBox="1"/>
          <p:nvPr/>
        </p:nvSpPr>
        <p:spPr>
          <a:xfrm>
            <a:off x="12198398" y="7463324"/>
            <a:ext cx="1728000" cy="1536547"/>
          </a:xfrm>
          <a:prstGeom prst="rect">
            <a:avLst/>
          </a:prstGeom>
          <a:noFill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US" sz="2259" dirty="0"/>
              <a:t>Presenter’s </a:t>
            </a:r>
          </a:p>
          <a:p>
            <a:pPr algn="ctr"/>
            <a:r>
              <a:rPr lang="en-US" sz="2259" dirty="0"/>
              <a:t> Photo</a:t>
            </a:r>
          </a:p>
          <a:p>
            <a:pPr algn="ctr"/>
            <a:r>
              <a:rPr lang="en-US" sz="2259" dirty="0"/>
              <a:t>5.0 h x 4.8 w </a:t>
            </a:r>
            <a:r>
              <a:rPr lang="en-US" sz="2259" dirty="0" err="1"/>
              <a:t>cms</a:t>
            </a:r>
            <a:endParaRPr lang="en-IN" sz="2259" dirty="0"/>
          </a:p>
        </p:txBody>
      </p:sp>
      <p:sp>
        <p:nvSpPr>
          <p:cNvPr id="22" name="TextBox 21"/>
          <p:cNvSpPr txBox="1"/>
          <p:nvPr/>
        </p:nvSpPr>
        <p:spPr>
          <a:xfrm>
            <a:off x="10307855" y="7410688"/>
            <a:ext cx="1728000" cy="1658259"/>
          </a:xfrm>
          <a:prstGeom prst="rect">
            <a:avLst/>
          </a:prstGeom>
          <a:noFill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US" sz="1400" dirty="0"/>
              <a:t>University/</a:t>
            </a:r>
          </a:p>
          <a:p>
            <a:pPr algn="ctr"/>
            <a:r>
              <a:rPr lang="en-US" sz="1400" dirty="0"/>
              <a:t>Institution</a:t>
            </a:r>
          </a:p>
          <a:p>
            <a:pPr algn="ctr"/>
            <a:r>
              <a:rPr lang="en-US" sz="1400" dirty="0"/>
              <a:t>Logo, if available add,     if Not available delete this box</a:t>
            </a:r>
          </a:p>
          <a:p>
            <a:pPr algn="ctr"/>
            <a:r>
              <a:rPr lang="en-US" sz="1400" dirty="0"/>
              <a:t>5.0 h x 4.8 w </a:t>
            </a:r>
            <a:r>
              <a:rPr lang="en-US" sz="1400" dirty="0" err="1"/>
              <a:t>cms</a:t>
            </a:r>
            <a:endParaRPr lang="en-IN" sz="1400" dirty="0"/>
          </a:p>
        </p:txBody>
      </p:sp>
      <p:pic>
        <p:nvPicPr>
          <p:cNvPr id="35" name="Picture 3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6939" y="2514819"/>
            <a:ext cx="1192964" cy="1181257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colorTemperature colorTemp="47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31181" y="2446241"/>
            <a:ext cx="1371595" cy="1258083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1600081" y="494713"/>
            <a:ext cx="12240097" cy="24871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999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ial Black" panose="020B0A04020102020204" pitchFamily="34" charset="0"/>
              </a:rPr>
              <a:t>International Conference on</a:t>
            </a:r>
          </a:p>
          <a:p>
            <a:pPr algn="ctr"/>
            <a:r>
              <a:rPr lang="en-US" sz="3999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Arial Black" panose="020B0A04020102020204" pitchFamily="34" charset="0"/>
              </a:rPr>
              <a:t>Literature, Society &amp; the Global Media</a:t>
            </a:r>
            <a:endParaRPr lang="en-IN" sz="3999" b="1" dirty="0">
              <a:ln w="13462">
                <a:solidFill>
                  <a:schemeClr val="bg1"/>
                </a:solidFill>
                <a:prstDash val="solid"/>
              </a:ln>
              <a:solidFill>
                <a:srgbClr val="002060"/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Arial Black" panose="020B0A04020102020204" pitchFamily="34" charset="0"/>
            </a:endParaRPr>
          </a:p>
          <a:p>
            <a:pPr algn="ctr"/>
            <a:endParaRPr lang="en-US" sz="600" b="1" dirty="0">
              <a:solidFill>
                <a:srgbClr val="00808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400" b="1" dirty="0">
                <a:solidFill>
                  <a:srgbClr val="C000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Date:   20 – 21  September,  2025</a:t>
            </a:r>
          </a:p>
          <a:p>
            <a:pPr algn="ctr"/>
            <a:endParaRPr lang="en-US" sz="1600" b="1" dirty="0">
              <a:solidFill>
                <a:srgbClr val="7030A0"/>
              </a:solidFill>
              <a:latin typeface="Arial Black" panose="020B0A0402010202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2400" b="1" dirty="0">
                <a:solidFill>
                  <a:srgbClr val="7030A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ICLSGM </a:t>
            </a:r>
            <a:r>
              <a:rPr lang="en-150" sz="2400" b="1" dirty="0">
                <a:solidFill>
                  <a:srgbClr val="7030A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–</a:t>
            </a:r>
            <a:r>
              <a:rPr lang="en-US" sz="2400" b="1" dirty="0">
                <a:solidFill>
                  <a:srgbClr val="7030A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 2025</a:t>
            </a:r>
          </a:p>
        </p:txBody>
      </p:sp>
      <p:pic>
        <p:nvPicPr>
          <p:cNvPr id="23" name="Picture 4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3960" y="3066246"/>
            <a:ext cx="1087152" cy="875989"/>
          </a:xfrm>
          <a:prstGeom prst="rect">
            <a:avLst/>
          </a:prstGeom>
          <a:noFill/>
          <a:ln w="28575">
            <a:solidFill>
              <a:srgbClr val="00206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6223" y="3073830"/>
            <a:ext cx="933536" cy="874146"/>
          </a:xfrm>
          <a:prstGeom prst="rect">
            <a:avLst/>
          </a:prstGeom>
          <a:ln w="19050">
            <a:solidFill>
              <a:srgbClr val="002060"/>
            </a:solidFill>
          </a:ln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8102" y="3073831"/>
            <a:ext cx="980067" cy="874147"/>
          </a:xfrm>
          <a:prstGeom prst="rect">
            <a:avLst/>
          </a:prstGeom>
          <a:ln w="12700">
            <a:solidFill>
              <a:srgbClr val="002060"/>
            </a:solidFill>
          </a:ln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4066" y="3073831"/>
            <a:ext cx="1025980" cy="87414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28" name="Picture 27"/>
          <p:cNvPicPr/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8152" y="3079193"/>
            <a:ext cx="1938108" cy="863042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26A38F38-1D04-8590-BB6C-E13743CF9869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9198" y="3042714"/>
            <a:ext cx="1102413" cy="93600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671637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CC4A9-1694-4E3E-B1FE-5EF57EE0EDD2}" type="slidenum">
              <a:rPr lang="en-IN" smtClean="0"/>
              <a:t>10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61182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CC4A9-1694-4E3E-B1FE-5EF57EE0EDD2}" type="slidenum">
              <a:rPr lang="en-IN" smtClean="0"/>
              <a:t>2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339052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CC4A9-1694-4E3E-B1FE-5EF57EE0EDD2}" type="slidenum">
              <a:rPr lang="en-IN" smtClean="0"/>
              <a:t>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709871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CC4A9-1694-4E3E-B1FE-5EF57EE0EDD2}" type="slidenum">
              <a:rPr lang="en-IN" smtClean="0"/>
              <a:t>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668396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CC4A9-1694-4E3E-B1FE-5EF57EE0EDD2}" type="slidenum">
              <a:rPr lang="en-IN" smtClean="0"/>
              <a:t>5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041235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CC4A9-1694-4E3E-B1FE-5EF57EE0EDD2}" type="slidenum">
              <a:rPr lang="en-IN" smtClean="0"/>
              <a:t>6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689686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CC4A9-1694-4E3E-B1FE-5EF57EE0EDD2}" type="slidenum">
              <a:rPr lang="en-IN" smtClean="0"/>
              <a:t>7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636877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CC4A9-1694-4E3E-B1FE-5EF57EE0EDD2}" type="slidenum">
              <a:rPr lang="en-IN" smtClean="0"/>
              <a:t>8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427959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CC4A9-1694-4E3E-B1FE-5EF57EE0EDD2}" type="slidenum">
              <a:rPr lang="en-IN" smtClean="0"/>
              <a:t>9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525840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8473</TotalTime>
  <Words>84</Words>
  <Application>Microsoft Office PowerPoint</Application>
  <PresentationFormat>Custom</PresentationFormat>
  <Paragraphs>31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Arial Black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ISRA   CONFERENCE PRESENTATION TEMPLATE</dc:title>
  <dc:creator>RCS</dc:creator>
  <cp:keywords>ISRC</cp:keywords>
  <cp:lastModifiedBy>CHIRAG PATEL</cp:lastModifiedBy>
  <cp:revision>2</cp:revision>
  <dcterms:created xsi:type="dcterms:W3CDTF">2020-08-13T17:20:42Z</dcterms:created>
  <dcterms:modified xsi:type="dcterms:W3CDTF">2025-09-18T09:39:59Z</dcterms:modified>
</cp:coreProperties>
</file>