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8" r:id="rId1"/>
  </p:sldMasterIdLst>
  <p:notesMasterIdLst>
    <p:notesMasterId r:id="rId12"/>
  </p:notes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</p:sldIdLst>
  <p:sldSz cx="14939963" cy="97567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3" userDrawn="1">
          <p15:clr>
            <a:srgbClr val="A4A3A4"/>
          </p15:clr>
        </p15:guide>
        <p15:guide id="2" pos="470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BDFFFF"/>
    <a:srgbClr val="FF0066"/>
    <a:srgbClr val="0000FF"/>
    <a:srgbClr val="008080"/>
    <a:srgbClr val="FF0000"/>
    <a:srgbClr val="FFF4D5"/>
    <a:srgbClr val="FFEDB9"/>
    <a:srgbClr val="FFF8E5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17" autoAdjust="0"/>
    <p:restoredTop sz="94660"/>
  </p:normalViewPr>
  <p:slideViewPr>
    <p:cSldViewPr snapToGrid="0">
      <p:cViewPr varScale="1">
        <p:scale>
          <a:sx n="39" d="100"/>
          <a:sy n="39" d="100"/>
        </p:scale>
        <p:origin x="1316" y="48"/>
      </p:cViewPr>
      <p:guideLst>
        <p:guide orient="horz" pos="3073"/>
        <p:guide pos="47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BFD13-C70C-4567-99A6-F1A1EC392E84}" type="datetimeFigureOut">
              <a:rPr lang="en-IN" smtClean="0"/>
              <a:t>03-06-2026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66800" y="1143000"/>
            <a:ext cx="4724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FBA73-2092-4A13-B84B-E71EC15113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5011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86680" rtl="0" eaLnBrk="1" latinLnBrk="0" hangingPunct="1">
      <a:defRPr sz="1295" kern="1200">
        <a:solidFill>
          <a:schemeClr val="tx1"/>
        </a:solidFill>
        <a:latin typeface="+mn-lt"/>
        <a:ea typeface="+mn-ea"/>
        <a:cs typeface="+mn-cs"/>
      </a:defRPr>
    </a:lvl1pPr>
    <a:lvl2pPr marL="493341" algn="l" defTabSz="986680" rtl="0" eaLnBrk="1" latinLnBrk="0" hangingPunct="1">
      <a:defRPr sz="1295" kern="1200">
        <a:solidFill>
          <a:schemeClr val="tx1"/>
        </a:solidFill>
        <a:latin typeface="+mn-lt"/>
        <a:ea typeface="+mn-ea"/>
        <a:cs typeface="+mn-cs"/>
      </a:defRPr>
    </a:lvl2pPr>
    <a:lvl3pPr marL="986680" algn="l" defTabSz="986680" rtl="0" eaLnBrk="1" latinLnBrk="0" hangingPunct="1">
      <a:defRPr sz="1295" kern="1200">
        <a:solidFill>
          <a:schemeClr val="tx1"/>
        </a:solidFill>
        <a:latin typeface="+mn-lt"/>
        <a:ea typeface="+mn-ea"/>
        <a:cs typeface="+mn-cs"/>
      </a:defRPr>
    </a:lvl3pPr>
    <a:lvl4pPr marL="1480018" algn="l" defTabSz="986680" rtl="0" eaLnBrk="1" latinLnBrk="0" hangingPunct="1">
      <a:defRPr sz="1295" kern="1200">
        <a:solidFill>
          <a:schemeClr val="tx1"/>
        </a:solidFill>
        <a:latin typeface="+mn-lt"/>
        <a:ea typeface="+mn-ea"/>
        <a:cs typeface="+mn-cs"/>
      </a:defRPr>
    </a:lvl4pPr>
    <a:lvl5pPr marL="1973359" algn="l" defTabSz="986680" rtl="0" eaLnBrk="1" latinLnBrk="0" hangingPunct="1">
      <a:defRPr sz="1295" kern="1200">
        <a:solidFill>
          <a:schemeClr val="tx1"/>
        </a:solidFill>
        <a:latin typeface="+mn-lt"/>
        <a:ea typeface="+mn-ea"/>
        <a:cs typeface="+mn-cs"/>
      </a:defRPr>
    </a:lvl5pPr>
    <a:lvl6pPr marL="2466700" algn="l" defTabSz="986680" rtl="0" eaLnBrk="1" latinLnBrk="0" hangingPunct="1">
      <a:defRPr sz="1295" kern="1200">
        <a:solidFill>
          <a:schemeClr val="tx1"/>
        </a:solidFill>
        <a:latin typeface="+mn-lt"/>
        <a:ea typeface="+mn-ea"/>
        <a:cs typeface="+mn-cs"/>
      </a:defRPr>
    </a:lvl6pPr>
    <a:lvl7pPr marL="2960040" algn="l" defTabSz="986680" rtl="0" eaLnBrk="1" latinLnBrk="0" hangingPunct="1">
      <a:defRPr sz="1295" kern="1200">
        <a:solidFill>
          <a:schemeClr val="tx1"/>
        </a:solidFill>
        <a:latin typeface="+mn-lt"/>
        <a:ea typeface="+mn-ea"/>
        <a:cs typeface="+mn-cs"/>
      </a:defRPr>
    </a:lvl7pPr>
    <a:lvl8pPr marL="3453380" algn="l" defTabSz="986680" rtl="0" eaLnBrk="1" latinLnBrk="0" hangingPunct="1">
      <a:defRPr sz="1295" kern="1200">
        <a:solidFill>
          <a:schemeClr val="tx1"/>
        </a:solidFill>
        <a:latin typeface="+mn-lt"/>
        <a:ea typeface="+mn-ea"/>
        <a:cs typeface="+mn-cs"/>
      </a:defRPr>
    </a:lvl8pPr>
    <a:lvl9pPr marL="3946719" algn="l" defTabSz="986680" rtl="0" eaLnBrk="1" latinLnBrk="0" hangingPunct="1">
      <a:defRPr sz="129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66800" y="1143000"/>
            <a:ext cx="4724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FBA73-2092-4A13-B84B-E71EC15113A6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43624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0497" y="1596769"/>
            <a:ext cx="12698969" cy="3396803"/>
          </a:xfrm>
        </p:spPr>
        <p:txBody>
          <a:bodyPr anchor="b"/>
          <a:lstStyle>
            <a:lvl1pPr algn="ctr">
              <a:defRPr sz="853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7496" y="5124566"/>
            <a:ext cx="11204972" cy="2355628"/>
          </a:xfrm>
        </p:spPr>
        <p:txBody>
          <a:bodyPr/>
          <a:lstStyle>
            <a:lvl1pPr marL="0" indent="0" algn="ctr">
              <a:buNone/>
              <a:defRPr sz="3414"/>
            </a:lvl1pPr>
            <a:lvl2pPr marL="650458" indent="0" algn="ctr">
              <a:buNone/>
              <a:defRPr sz="2845"/>
            </a:lvl2pPr>
            <a:lvl3pPr marL="1300917" indent="0" algn="ctr">
              <a:buNone/>
              <a:defRPr sz="2561"/>
            </a:lvl3pPr>
            <a:lvl4pPr marL="1951375" indent="0" algn="ctr">
              <a:buNone/>
              <a:defRPr sz="2276"/>
            </a:lvl4pPr>
            <a:lvl5pPr marL="2601834" indent="0" algn="ctr">
              <a:buNone/>
              <a:defRPr sz="2276"/>
            </a:lvl5pPr>
            <a:lvl6pPr marL="3252292" indent="0" algn="ctr">
              <a:buNone/>
              <a:defRPr sz="2276"/>
            </a:lvl6pPr>
            <a:lvl7pPr marL="3902751" indent="0" algn="ctr">
              <a:buNone/>
              <a:defRPr sz="2276"/>
            </a:lvl7pPr>
            <a:lvl8pPr marL="4553209" indent="0" algn="ctr">
              <a:buNone/>
              <a:defRPr sz="2276"/>
            </a:lvl8pPr>
            <a:lvl9pPr marL="5203668" indent="0" algn="ctr">
              <a:buNone/>
              <a:defRPr sz="227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F4328-476F-4C82-BEC6-FA92DEA62BF2}" type="datetime1">
              <a:rPr lang="en-IN" smtClean="0"/>
              <a:t>03-06-2026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5454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27D54-4DC4-4E83-A685-C4A862DDF7CF}" type="datetime1">
              <a:rPr lang="en-IN" smtClean="0"/>
              <a:t>03-06-2026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7153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1412" y="519458"/>
            <a:ext cx="3221430" cy="826841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7123" y="519458"/>
            <a:ext cx="9477539" cy="826841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874E4-A70A-4C9B-A441-346E5122E411}" type="datetime1">
              <a:rPr lang="en-IN" smtClean="0"/>
              <a:t>03-06-2026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05734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D5E2D-844F-42DC-9009-DC24889715FE}" type="datetime1">
              <a:rPr lang="en-IN" smtClean="0"/>
              <a:t>03-06-2026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1784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9342" y="2432421"/>
            <a:ext cx="12885718" cy="4058547"/>
          </a:xfrm>
        </p:spPr>
        <p:txBody>
          <a:bodyPr anchor="b"/>
          <a:lstStyle>
            <a:lvl1pPr>
              <a:defRPr sz="853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9342" y="6529363"/>
            <a:ext cx="12885718" cy="2134294"/>
          </a:xfrm>
        </p:spPr>
        <p:txBody>
          <a:bodyPr/>
          <a:lstStyle>
            <a:lvl1pPr marL="0" indent="0">
              <a:buNone/>
              <a:defRPr sz="3414">
                <a:solidFill>
                  <a:schemeClr val="tx1"/>
                </a:solidFill>
              </a:defRPr>
            </a:lvl1pPr>
            <a:lvl2pPr marL="650458" indent="0">
              <a:buNone/>
              <a:defRPr sz="2845">
                <a:solidFill>
                  <a:schemeClr val="tx1">
                    <a:tint val="75000"/>
                  </a:schemeClr>
                </a:solidFill>
              </a:defRPr>
            </a:lvl2pPr>
            <a:lvl3pPr marL="1300917" indent="0">
              <a:buNone/>
              <a:defRPr sz="2561">
                <a:solidFill>
                  <a:schemeClr val="tx1">
                    <a:tint val="75000"/>
                  </a:schemeClr>
                </a:solidFill>
              </a:defRPr>
            </a:lvl3pPr>
            <a:lvl4pPr marL="1951375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4pPr>
            <a:lvl5pPr marL="2601834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5pPr>
            <a:lvl6pPr marL="3252292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6pPr>
            <a:lvl7pPr marL="3902751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7pPr>
            <a:lvl8pPr marL="4553209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8pPr>
            <a:lvl9pPr marL="5203668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94220-233A-4B0E-86C6-59E29A1FCE5F}" type="datetime1">
              <a:rPr lang="en-IN" smtClean="0"/>
              <a:t>03-06-2026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467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7123" y="2597290"/>
            <a:ext cx="6349484" cy="61905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63356" y="2597290"/>
            <a:ext cx="6349484" cy="61905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4697-CE5D-4E4E-B6D9-B133F968889B}" type="datetime1">
              <a:rPr lang="en-IN" smtClean="0"/>
              <a:t>03-06-2026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5985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9068" y="519460"/>
            <a:ext cx="12885718" cy="18858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9070" y="2391766"/>
            <a:ext cx="6320304" cy="1172167"/>
          </a:xfrm>
        </p:spPr>
        <p:txBody>
          <a:bodyPr anchor="b"/>
          <a:lstStyle>
            <a:lvl1pPr marL="0" indent="0">
              <a:buNone/>
              <a:defRPr sz="3414" b="1"/>
            </a:lvl1pPr>
            <a:lvl2pPr marL="650458" indent="0">
              <a:buNone/>
              <a:defRPr sz="2845" b="1"/>
            </a:lvl2pPr>
            <a:lvl3pPr marL="1300917" indent="0">
              <a:buNone/>
              <a:defRPr sz="2561" b="1"/>
            </a:lvl3pPr>
            <a:lvl4pPr marL="1951375" indent="0">
              <a:buNone/>
              <a:defRPr sz="2276" b="1"/>
            </a:lvl4pPr>
            <a:lvl5pPr marL="2601834" indent="0">
              <a:buNone/>
              <a:defRPr sz="2276" b="1"/>
            </a:lvl5pPr>
            <a:lvl6pPr marL="3252292" indent="0">
              <a:buNone/>
              <a:defRPr sz="2276" b="1"/>
            </a:lvl6pPr>
            <a:lvl7pPr marL="3902751" indent="0">
              <a:buNone/>
              <a:defRPr sz="2276" b="1"/>
            </a:lvl7pPr>
            <a:lvl8pPr marL="4553209" indent="0">
              <a:buNone/>
              <a:defRPr sz="2276" b="1"/>
            </a:lvl8pPr>
            <a:lvl9pPr marL="5203668" indent="0">
              <a:buNone/>
              <a:defRPr sz="227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9070" y="3563933"/>
            <a:ext cx="6320304" cy="524200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63357" y="2391766"/>
            <a:ext cx="6351430" cy="1172167"/>
          </a:xfrm>
        </p:spPr>
        <p:txBody>
          <a:bodyPr anchor="b"/>
          <a:lstStyle>
            <a:lvl1pPr marL="0" indent="0">
              <a:buNone/>
              <a:defRPr sz="3414" b="1"/>
            </a:lvl1pPr>
            <a:lvl2pPr marL="650458" indent="0">
              <a:buNone/>
              <a:defRPr sz="2845" b="1"/>
            </a:lvl2pPr>
            <a:lvl3pPr marL="1300917" indent="0">
              <a:buNone/>
              <a:defRPr sz="2561" b="1"/>
            </a:lvl3pPr>
            <a:lvl4pPr marL="1951375" indent="0">
              <a:buNone/>
              <a:defRPr sz="2276" b="1"/>
            </a:lvl4pPr>
            <a:lvl5pPr marL="2601834" indent="0">
              <a:buNone/>
              <a:defRPr sz="2276" b="1"/>
            </a:lvl5pPr>
            <a:lvl6pPr marL="3252292" indent="0">
              <a:buNone/>
              <a:defRPr sz="2276" b="1"/>
            </a:lvl6pPr>
            <a:lvl7pPr marL="3902751" indent="0">
              <a:buNone/>
              <a:defRPr sz="2276" b="1"/>
            </a:lvl7pPr>
            <a:lvl8pPr marL="4553209" indent="0">
              <a:buNone/>
              <a:defRPr sz="2276" b="1"/>
            </a:lvl8pPr>
            <a:lvl9pPr marL="5203668" indent="0">
              <a:buNone/>
              <a:defRPr sz="227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63357" y="3563933"/>
            <a:ext cx="6351430" cy="524200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CB77F-B333-4841-80E9-32C4D0B91481}" type="datetime1">
              <a:rPr lang="en-IN" smtClean="0"/>
              <a:t>03-06-2026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1034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B32EB-65F2-4307-A037-3E9A4BEBDC06}" type="datetime1">
              <a:rPr lang="en-IN" smtClean="0"/>
              <a:t>03-06-2026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9833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4FEA8-1796-46A2-A295-55170F6F51DA}" type="datetime1">
              <a:rPr lang="en-IN" smtClean="0"/>
              <a:t>03-06-2026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20141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9068" y="650452"/>
            <a:ext cx="4818527" cy="2276581"/>
          </a:xfrm>
        </p:spPr>
        <p:txBody>
          <a:bodyPr anchor="b"/>
          <a:lstStyle>
            <a:lvl1pPr>
              <a:defRPr sz="455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1430" y="1404797"/>
            <a:ext cx="7563356" cy="6933634"/>
          </a:xfrm>
        </p:spPr>
        <p:txBody>
          <a:bodyPr/>
          <a:lstStyle>
            <a:lvl1pPr>
              <a:defRPr sz="4553"/>
            </a:lvl1pPr>
            <a:lvl2pPr>
              <a:defRPr sz="3984"/>
            </a:lvl2pPr>
            <a:lvl3pPr>
              <a:defRPr sz="3414"/>
            </a:lvl3pPr>
            <a:lvl4pPr>
              <a:defRPr sz="2845"/>
            </a:lvl4pPr>
            <a:lvl5pPr>
              <a:defRPr sz="2845"/>
            </a:lvl5pPr>
            <a:lvl6pPr>
              <a:defRPr sz="2845"/>
            </a:lvl6pPr>
            <a:lvl7pPr>
              <a:defRPr sz="2845"/>
            </a:lvl7pPr>
            <a:lvl8pPr>
              <a:defRPr sz="2845"/>
            </a:lvl8pPr>
            <a:lvl9pPr>
              <a:defRPr sz="284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9068" y="2927032"/>
            <a:ext cx="4818527" cy="5422690"/>
          </a:xfrm>
        </p:spPr>
        <p:txBody>
          <a:bodyPr/>
          <a:lstStyle>
            <a:lvl1pPr marL="0" indent="0">
              <a:buNone/>
              <a:defRPr sz="2276"/>
            </a:lvl1pPr>
            <a:lvl2pPr marL="650458" indent="0">
              <a:buNone/>
              <a:defRPr sz="1992"/>
            </a:lvl2pPr>
            <a:lvl3pPr marL="1300917" indent="0">
              <a:buNone/>
              <a:defRPr sz="1707"/>
            </a:lvl3pPr>
            <a:lvl4pPr marL="1951375" indent="0">
              <a:buNone/>
              <a:defRPr sz="1423"/>
            </a:lvl4pPr>
            <a:lvl5pPr marL="2601834" indent="0">
              <a:buNone/>
              <a:defRPr sz="1423"/>
            </a:lvl5pPr>
            <a:lvl6pPr marL="3252292" indent="0">
              <a:buNone/>
              <a:defRPr sz="1423"/>
            </a:lvl6pPr>
            <a:lvl7pPr marL="3902751" indent="0">
              <a:buNone/>
              <a:defRPr sz="1423"/>
            </a:lvl7pPr>
            <a:lvl8pPr marL="4553209" indent="0">
              <a:buNone/>
              <a:defRPr sz="1423"/>
            </a:lvl8pPr>
            <a:lvl9pPr marL="5203668" indent="0">
              <a:buNone/>
              <a:defRPr sz="142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16013-82C8-4713-B38F-AC1AF343F510}" type="datetime1">
              <a:rPr lang="en-IN" smtClean="0"/>
              <a:t>03-06-2026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4863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9068" y="650452"/>
            <a:ext cx="4818527" cy="2276581"/>
          </a:xfrm>
        </p:spPr>
        <p:txBody>
          <a:bodyPr anchor="b"/>
          <a:lstStyle>
            <a:lvl1pPr>
              <a:defRPr sz="455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351430" y="1404797"/>
            <a:ext cx="7563356" cy="6933634"/>
          </a:xfrm>
        </p:spPr>
        <p:txBody>
          <a:bodyPr anchor="t"/>
          <a:lstStyle>
            <a:lvl1pPr marL="0" indent="0">
              <a:buNone/>
              <a:defRPr sz="4553"/>
            </a:lvl1pPr>
            <a:lvl2pPr marL="650458" indent="0">
              <a:buNone/>
              <a:defRPr sz="3984"/>
            </a:lvl2pPr>
            <a:lvl3pPr marL="1300917" indent="0">
              <a:buNone/>
              <a:defRPr sz="3414"/>
            </a:lvl3pPr>
            <a:lvl4pPr marL="1951375" indent="0">
              <a:buNone/>
              <a:defRPr sz="2845"/>
            </a:lvl4pPr>
            <a:lvl5pPr marL="2601834" indent="0">
              <a:buNone/>
              <a:defRPr sz="2845"/>
            </a:lvl5pPr>
            <a:lvl6pPr marL="3252292" indent="0">
              <a:buNone/>
              <a:defRPr sz="2845"/>
            </a:lvl6pPr>
            <a:lvl7pPr marL="3902751" indent="0">
              <a:buNone/>
              <a:defRPr sz="2845"/>
            </a:lvl7pPr>
            <a:lvl8pPr marL="4553209" indent="0">
              <a:buNone/>
              <a:defRPr sz="2845"/>
            </a:lvl8pPr>
            <a:lvl9pPr marL="5203668" indent="0">
              <a:buNone/>
              <a:defRPr sz="284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9068" y="2927032"/>
            <a:ext cx="4818527" cy="5422690"/>
          </a:xfrm>
        </p:spPr>
        <p:txBody>
          <a:bodyPr/>
          <a:lstStyle>
            <a:lvl1pPr marL="0" indent="0">
              <a:buNone/>
              <a:defRPr sz="2276"/>
            </a:lvl1pPr>
            <a:lvl2pPr marL="650458" indent="0">
              <a:buNone/>
              <a:defRPr sz="1992"/>
            </a:lvl2pPr>
            <a:lvl3pPr marL="1300917" indent="0">
              <a:buNone/>
              <a:defRPr sz="1707"/>
            </a:lvl3pPr>
            <a:lvl4pPr marL="1951375" indent="0">
              <a:buNone/>
              <a:defRPr sz="1423"/>
            </a:lvl4pPr>
            <a:lvl5pPr marL="2601834" indent="0">
              <a:buNone/>
              <a:defRPr sz="1423"/>
            </a:lvl5pPr>
            <a:lvl6pPr marL="3252292" indent="0">
              <a:buNone/>
              <a:defRPr sz="1423"/>
            </a:lvl6pPr>
            <a:lvl7pPr marL="3902751" indent="0">
              <a:buNone/>
              <a:defRPr sz="1423"/>
            </a:lvl7pPr>
            <a:lvl8pPr marL="4553209" indent="0">
              <a:buNone/>
              <a:defRPr sz="1423"/>
            </a:lvl8pPr>
            <a:lvl9pPr marL="5203668" indent="0">
              <a:buNone/>
              <a:defRPr sz="142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C56D-4D56-4488-A91F-11F1442BECA5}" type="datetime1">
              <a:rPr lang="en-IN" smtClean="0"/>
              <a:t>03-06-2026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6445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88">
              <a:srgbClr val="BDFFFF"/>
            </a:gs>
            <a:gs pos="64705">
              <a:schemeClr val="accent2">
                <a:lumMod val="20000"/>
                <a:lumOff val="80000"/>
              </a:schemeClr>
            </a:gs>
            <a:gs pos="98000">
              <a:srgbClr val="FFEDB9"/>
            </a:gs>
            <a:gs pos="29000">
              <a:schemeClr val="bg1"/>
            </a:gs>
            <a:gs pos="38000">
              <a:schemeClr val="bg1">
                <a:lumMod val="96000"/>
                <a:lumOff val="4000"/>
              </a:schemeClr>
            </a:gs>
            <a:gs pos="87000">
              <a:schemeClr val="accent4">
                <a:lumMod val="20000"/>
                <a:lumOff val="8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7123" y="519460"/>
            <a:ext cx="12885718" cy="1885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23" y="2597290"/>
            <a:ext cx="12885718" cy="6190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7122" y="9043087"/>
            <a:ext cx="3361492" cy="5194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07BDE-61E9-4F13-8665-879045D4EA01}" type="datetime1">
              <a:rPr lang="en-IN" smtClean="0"/>
              <a:t>03-06-2026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48863" y="9043087"/>
            <a:ext cx="5042238" cy="5194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1349" y="9043087"/>
            <a:ext cx="3361492" cy="5194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31005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l" defTabSz="1300917" rtl="0" eaLnBrk="1" latinLnBrk="0" hangingPunct="1">
        <a:lnSpc>
          <a:spcPct val="90000"/>
        </a:lnSpc>
        <a:spcBef>
          <a:spcPct val="0"/>
        </a:spcBef>
        <a:buNone/>
        <a:defRPr sz="62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5229" indent="-325229" algn="l" defTabSz="1300917" rtl="0" eaLnBrk="1" latinLnBrk="0" hangingPunct="1">
        <a:lnSpc>
          <a:spcPct val="90000"/>
        </a:lnSpc>
        <a:spcBef>
          <a:spcPts val="1423"/>
        </a:spcBef>
        <a:buFont typeface="Arial" panose="020B0604020202020204" pitchFamily="34" charset="0"/>
        <a:buChar char="•"/>
        <a:defRPr sz="3984" kern="1200">
          <a:solidFill>
            <a:schemeClr val="tx1"/>
          </a:solidFill>
          <a:latin typeface="+mn-lt"/>
          <a:ea typeface="+mn-ea"/>
          <a:cs typeface="+mn-cs"/>
        </a:defRPr>
      </a:lvl1pPr>
      <a:lvl2pPr marL="975688" indent="-325229" algn="l" defTabSz="1300917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3414" kern="1200">
          <a:solidFill>
            <a:schemeClr val="tx1"/>
          </a:solidFill>
          <a:latin typeface="+mn-lt"/>
          <a:ea typeface="+mn-ea"/>
          <a:cs typeface="+mn-cs"/>
        </a:defRPr>
      </a:lvl2pPr>
      <a:lvl3pPr marL="1626146" indent="-325229" algn="l" defTabSz="1300917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845" kern="1200">
          <a:solidFill>
            <a:schemeClr val="tx1"/>
          </a:solidFill>
          <a:latin typeface="+mn-lt"/>
          <a:ea typeface="+mn-ea"/>
          <a:cs typeface="+mn-cs"/>
        </a:defRPr>
      </a:lvl3pPr>
      <a:lvl4pPr marL="2276605" indent="-325229" algn="l" defTabSz="1300917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1" kern="1200">
          <a:solidFill>
            <a:schemeClr val="tx1"/>
          </a:solidFill>
          <a:latin typeface="+mn-lt"/>
          <a:ea typeface="+mn-ea"/>
          <a:cs typeface="+mn-cs"/>
        </a:defRPr>
      </a:lvl4pPr>
      <a:lvl5pPr marL="2927063" indent="-325229" algn="l" defTabSz="1300917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1" kern="1200">
          <a:solidFill>
            <a:schemeClr val="tx1"/>
          </a:solidFill>
          <a:latin typeface="+mn-lt"/>
          <a:ea typeface="+mn-ea"/>
          <a:cs typeface="+mn-cs"/>
        </a:defRPr>
      </a:lvl5pPr>
      <a:lvl6pPr marL="3577521" indent="-325229" algn="l" defTabSz="1300917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1" kern="1200">
          <a:solidFill>
            <a:schemeClr val="tx1"/>
          </a:solidFill>
          <a:latin typeface="+mn-lt"/>
          <a:ea typeface="+mn-ea"/>
          <a:cs typeface="+mn-cs"/>
        </a:defRPr>
      </a:lvl6pPr>
      <a:lvl7pPr marL="4227980" indent="-325229" algn="l" defTabSz="1300917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1" kern="1200">
          <a:solidFill>
            <a:schemeClr val="tx1"/>
          </a:solidFill>
          <a:latin typeface="+mn-lt"/>
          <a:ea typeface="+mn-ea"/>
          <a:cs typeface="+mn-cs"/>
        </a:defRPr>
      </a:lvl7pPr>
      <a:lvl8pPr marL="4878438" indent="-325229" algn="l" defTabSz="1300917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1" kern="1200">
          <a:solidFill>
            <a:schemeClr val="tx1"/>
          </a:solidFill>
          <a:latin typeface="+mn-lt"/>
          <a:ea typeface="+mn-ea"/>
          <a:cs typeface="+mn-cs"/>
        </a:defRPr>
      </a:lvl8pPr>
      <a:lvl9pPr marL="5528897" indent="-325229" algn="l" defTabSz="1300917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0917" rtl="0" eaLnBrk="1" latinLnBrk="0" hangingPunct="1">
        <a:defRPr sz="2561" kern="1200">
          <a:solidFill>
            <a:schemeClr val="tx1"/>
          </a:solidFill>
          <a:latin typeface="+mn-lt"/>
          <a:ea typeface="+mn-ea"/>
          <a:cs typeface="+mn-cs"/>
        </a:defRPr>
      </a:lvl1pPr>
      <a:lvl2pPr marL="650458" algn="l" defTabSz="1300917" rtl="0" eaLnBrk="1" latinLnBrk="0" hangingPunct="1">
        <a:defRPr sz="2561" kern="1200">
          <a:solidFill>
            <a:schemeClr val="tx1"/>
          </a:solidFill>
          <a:latin typeface="+mn-lt"/>
          <a:ea typeface="+mn-ea"/>
          <a:cs typeface="+mn-cs"/>
        </a:defRPr>
      </a:lvl2pPr>
      <a:lvl3pPr marL="1300917" algn="l" defTabSz="1300917" rtl="0" eaLnBrk="1" latinLnBrk="0" hangingPunct="1">
        <a:defRPr sz="2561" kern="1200">
          <a:solidFill>
            <a:schemeClr val="tx1"/>
          </a:solidFill>
          <a:latin typeface="+mn-lt"/>
          <a:ea typeface="+mn-ea"/>
          <a:cs typeface="+mn-cs"/>
        </a:defRPr>
      </a:lvl3pPr>
      <a:lvl4pPr marL="1951375" algn="l" defTabSz="1300917" rtl="0" eaLnBrk="1" latinLnBrk="0" hangingPunct="1">
        <a:defRPr sz="2561" kern="1200">
          <a:solidFill>
            <a:schemeClr val="tx1"/>
          </a:solidFill>
          <a:latin typeface="+mn-lt"/>
          <a:ea typeface="+mn-ea"/>
          <a:cs typeface="+mn-cs"/>
        </a:defRPr>
      </a:lvl4pPr>
      <a:lvl5pPr marL="2601834" algn="l" defTabSz="1300917" rtl="0" eaLnBrk="1" latinLnBrk="0" hangingPunct="1">
        <a:defRPr sz="2561" kern="1200">
          <a:solidFill>
            <a:schemeClr val="tx1"/>
          </a:solidFill>
          <a:latin typeface="+mn-lt"/>
          <a:ea typeface="+mn-ea"/>
          <a:cs typeface="+mn-cs"/>
        </a:defRPr>
      </a:lvl5pPr>
      <a:lvl6pPr marL="3252292" algn="l" defTabSz="1300917" rtl="0" eaLnBrk="1" latinLnBrk="0" hangingPunct="1">
        <a:defRPr sz="2561" kern="1200">
          <a:solidFill>
            <a:schemeClr val="tx1"/>
          </a:solidFill>
          <a:latin typeface="+mn-lt"/>
          <a:ea typeface="+mn-ea"/>
          <a:cs typeface="+mn-cs"/>
        </a:defRPr>
      </a:lvl6pPr>
      <a:lvl7pPr marL="3902751" algn="l" defTabSz="1300917" rtl="0" eaLnBrk="1" latinLnBrk="0" hangingPunct="1">
        <a:defRPr sz="2561" kern="1200">
          <a:solidFill>
            <a:schemeClr val="tx1"/>
          </a:solidFill>
          <a:latin typeface="+mn-lt"/>
          <a:ea typeface="+mn-ea"/>
          <a:cs typeface="+mn-cs"/>
        </a:defRPr>
      </a:lvl7pPr>
      <a:lvl8pPr marL="4553209" algn="l" defTabSz="1300917" rtl="0" eaLnBrk="1" latinLnBrk="0" hangingPunct="1">
        <a:defRPr sz="2561" kern="1200">
          <a:solidFill>
            <a:schemeClr val="tx1"/>
          </a:solidFill>
          <a:latin typeface="+mn-lt"/>
          <a:ea typeface="+mn-ea"/>
          <a:cs typeface="+mn-cs"/>
        </a:defRPr>
      </a:lvl8pPr>
      <a:lvl9pPr marL="5203668" algn="l" defTabSz="1300917" rtl="0" eaLnBrk="1" latinLnBrk="0" hangingPunct="1">
        <a:defRPr sz="25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88">
              <a:srgbClr val="BDFFFF"/>
            </a:gs>
            <a:gs pos="64705">
              <a:schemeClr val="accent2">
                <a:lumMod val="20000"/>
                <a:lumOff val="80000"/>
              </a:schemeClr>
            </a:gs>
            <a:gs pos="98000">
              <a:srgbClr val="FFEDB9"/>
            </a:gs>
            <a:gs pos="29000">
              <a:schemeClr val="bg1"/>
            </a:gs>
            <a:gs pos="38000">
              <a:schemeClr val="bg1">
                <a:lumMod val="96000"/>
                <a:lumOff val="4000"/>
              </a:schemeClr>
            </a:gs>
            <a:gs pos="87000">
              <a:schemeClr val="accent4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369576" y="4317948"/>
            <a:ext cx="122869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dirty="0">
                <a:solidFill>
                  <a:srgbClr val="7030A0"/>
                </a:solidFill>
                <a:latin typeface="Arial Black" panose="020B0A04020102020204" pitchFamily="34" charset="0"/>
              </a:rPr>
              <a:t>Title   of   Paper /  Poster  / Project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71582" y="7069102"/>
            <a:ext cx="8446571" cy="17543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1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By:</a:t>
            </a:r>
          </a:p>
          <a:p>
            <a:endParaRPr lang="en-IN" sz="1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Name: </a:t>
            </a:r>
          </a:p>
          <a:p>
            <a:r>
              <a:rPr lang="en-IN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Institute / University:</a:t>
            </a:r>
          </a:p>
          <a:p>
            <a:r>
              <a:rPr lang="en-IN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Country:</a:t>
            </a:r>
          </a:p>
          <a:p>
            <a:r>
              <a:rPr lang="en-IN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ID:   ICGRTHE-2026-0000</a:t>
            </a:r>
            <a:endParaRPr lang="en-IN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23611" y="9270485"/>
            <a:ext cx="3240048" cy="574987"/>
          </a:xfrm>
        </p:spPr>
        <p:txBody>
          <a:bodyPr/>
          <a:lstStyle/>
          <a:p>
            <a:fld id="{99DCC4A9-1694-4E3E-B1FE-5EF57EE0EDD2}" type="slidenum">
              <a:rPr lang="en-IN" smtClean="0"/>
              <a:t>1</a:t>
            </a:fld>
            <a:endParaRPr lang="en-IN" dirty="0"/>
          </a:p>
        </p:txBody>
      </p:sp>
      <p:sp>
        <p:nvSpPr>
          <p:cNvPr id="21" name="TextBox 20"/>
          <p:cNvSpPr txBox="1"/>
          <p:nvPr/>
        </p:nvSpPr>
        <p:spPr>
          <a:xfrm>
            <a:off x="11928523" y="7244649"/>
            <a:ext cx="1728000" cy="1470659"/>
          </a:xfrm>
          <a:prstGeom prst="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Presenter’s </a:t>
            </a:r>
          </a:p>
          <a:p>
            <a:pPr algn="ctr"/>
            <a:r>
              <a:rPr lang="en-US" dirty="0"/>
              <a:t> Photo</a:t>
            </a:r>
          </a:p>
          <a:p>
            <a:pPr algn="ctr"/>
            <a:r>
              <a:rPr lang="en-US" dirty="0"/>
              <a:t>5.0 h x 4.8 w </a:t>
            </a:r>
            <a:r>
              <a:rPr lang="en-US" dirty="0" err="1"/>
              <a:t>cms</a:t>
            </a:r>
            <a:endParaRPr lang="en-IN" dirty="0"/>
          </a:p>
        </p:txBody>
      </p:sp>
      <p:sp>
        <p:nvSpPr>
          <p:cNvPr id="22" name="TextBox 21"/>
          <p:cNvSpPr txBox="1"/>
          <p:nvPr/>
        </p:nvSpPr>
        <p:spPr>
          <a:xfrm>
            <a:off x="10037980" y="7187979"/>
            <a:ext cx="1728000" cy="1600438"/>
          </a:xfrm>
          <a:prstGeom prst="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1400" dirty="0"/>
              <a:t>University/</a:t>
            </a:r>
          </a:p>
          <a:p>
            <a:pPr algn="ctr"/>
            <a:r>
              <a:rPr lang="en-US" sz="1400" dirty="0"/>
              <a:t>Institution</a:t>
            </a:r>
          </a:p>
          <a:p>
            <a:pPr algn="ctr"/>
            <a:r>
              <a:rPr lang="en-US" sz="1400" dirty="0"/>
              <a:t>Logo, if available add,     if Not available delete this box</a:t>
            </a:r>
          </a:p>
          <a:p>
            <a:pPr algn="ctr"/>
            <a:r>
              <a:rPr lang="en-US" sz="1400" dirty="0"/>
              <a:t>5.0 h x 4.8 w </a:t>
            </a:r>
            <a:r>
              <a:rPr lang="en-US" sz="1400" dirty="0" err="1"/>
              <a:t>cms</a:t>
            </a:r>
            <a:endParaRPr lang="en-IN" sz="1400" dirty="0"/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063" y="2263200"/>
            <a:ext cx="1192964" cy="1181257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4929" y="2356753"/>
            <a:ext cx="1371595" cy="125808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6D77B55-7764-3D59-BAAE-80747929C49F}"/>
              </a:ext>
            </a:extLst>
          </p:cNvPr>
          <p:cNvSpPr txBox="1"/>
          <p:nvPr/>
        </p:nvSpPr>
        <p:spPr>
          <a:xfrm>
            <a:off x="1574590" y="597667"/>
            <a:ext cx="11876918" cy="2366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358" b="1" dirty="0">
                <a:ln w="12700">
                  <a:solidFill>
                    <a:srgbClr val="CC0066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International Conference on Global </a:t>
            </a:r>
            <a:r>
              <a:rPr lang="en-US" sz="4169" b="1" dirty="0">
                <a:ln w="12700">
                  <a:solidFill>
                    <a:srgbClr val="CC0066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Research Trends in Higher Education</a:t>
            </a:r>
          </a:p>
          <a:p>
            <a:pPr algn="ctr">
              <a:lnSpc>
                <a:spcPct val="150000"/>
              </a:lnSpc>
            </a:pPr>
            <a:r>
              <a:rPr lang="en-US" sz="2653" b="1" spc="-9" dirty="0">
                <a:solidFill>
                  <a:srgbClr val="FF0066"/>
                </a:solidFill>
                <a:latin typeface="Arial"/>
                <a:cs typeface="Arial"/>
              </a:rPr>
              <a:t>D</a:t>
            </a:r>
            <a:r>
              <a:rPr lang="en-US" sz="2653" b="1" spc="-19" dirty="0">
                <a:solidFill>
                  <a:srgbClr val="FF0066"/>
                </a:solidFill>
                <a:latin typeface="Arial"/>
                <a:cs typeface="Arial"/>
              </a:rPr>
              <a:t>a</a:t>
            </a:r>
            <a:r>
              <a:rPr lang="en-US" sz="2653" b="1" spc="-5" dirty="0">
                <a:solidFill>
                  <a:srgbClr val="FF0066"/>
                </a:solidFill>
                <a:latin typeface="Arial"/>
                <a:cs typeface="Arial"/>
              </a:rPr>
              <a:t>te:</a:t>
            </a:r>
            <a:r>
              <a:rPr lang="en-US" sz="2653" b="1" dirty="0">
                <a:solidFill>
                  <a:srgbClr val="FF0066"/>
                </a:solidFill>
                <a:latin typeface="Arial"/>
                <a:cs typeface="Arial"/>
              </a:rPr>
              <a:t>	</a:t>
            </a:r>
            <a:r>
              <a:rPr lang="en-US" sz="2653" b="1" spc="-5" dirty="0">
                <a:solidFill>
                  <a:srgbClr val="FF0066"/>
                </a:solidFill>
                <a:latin typeface="Arial"/>
                <a:cs typeface="Arial"/>
              </a:rPr>
              <a:t>29 – 30  August,  2026</a:t>
            </a:r>
          </a:p>
          <a:p>
            <a:pPr algn="ctr"/>
            <a:r>
              <a:rPr lang="en-US" sz="2274" b="1" spc="-5" dirty="0">
                <a:solidFill>
                  <a:srgbClr val="7030A0"/>
                </a:solidFill>
                <a:latin typeface="Arial"/>
                <a:cs typeface="Arial"/>
              </a:rPr>
              <a:t>NCR  Delhi,  India</a:t>
            </a:r>
            <a:endParaRPr lang="en-US" sz="2274" dirty="0">
              <a:solidFill>
                <a:srgbClr val="7030A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7163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61182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3905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0987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6839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4123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8968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63687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42795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2584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8527</TotalTime>
  <Words>85</Words>
  <Application>Microsoft Office PowerPoint</Application>
  <PresentationFormat>Custom</PresentationFormat>
  <Paragraphs>28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ISRA   CONFERENCE PRESENTATION TEMPLATE</dc:title>
  <dc:creator>RCS</dc:creator>
  <cp:keywords>ISRC</cp:keywords>
  <cp:lastModifiedBy>CHIRAG PATEL</cp:lastModifiedBy>
  <cp:revision>3</cp:revision>
  <dcterms:created xsi:type="dcterms:W3CDTF">2020-08-13T17:20:42Z</dcterms:created>
  <dcterms:modified xsi:type="dcterms:W3CDTF">2026-06-03T12:55:22Z</dcterms:modified>
</cp:coreProperties>
</file>